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4"/>
  </p:notesMasterIdLst>
  <p:handoutMasterIdLst>
    <p:handoutMasterId r:id="rId25"/>
  </p:handoutMasterIdLst>
  <p:sldIdLst>
    <p:sldId id="256" r:id="rId2"/>
    <p:sldId id="271" r:id="rId3"/>
    <p:sldId id="278" r:id="rId4"/>
    <p:sldId id="280" r:id="rId5"/>
    <p:sldId id="257" r:id="rId6"/>
    <p:sldId id="274" r:id="rId7"/>
    <p:sldId id="275" r:id="rId8"/>
    <p:sldId id="259" r:id="rId9"/>
    <p:sldId id="273" r:id="rId10"/>
    <p:sldId id="281" r:id="rId11"/>
    <p:sldId id="283" r:id="rId12"/>
    <p:sldId id="282" r:id="rId13"/>
    <p:sldId id="260" r:id="rId14"/>
    <p:sldId id="262" r:id="rId15"/>
    <p:sldId id="272" r:id="rId16"/>
    <p:sldId id="263" r:id="rId17"/>
    <p:sldId id="265" r:id="rId18"/>
    <p:sldId id="279" r:id="rId19"/>
    <p:sldId id="284" r:id="rId20"/>
    <p:sldId id="276" r:id="rId21"/>
    <p:sldId id="277" r:id="rId22"/>
    <p:sldId id="27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544" autoAdjust="0"/>
    <p:restoredTop sz="94660"/>
  </p:normalViewPr>
  <p:slideViewPr>
    <p:cSldViewPr snapToGrid="0">
      <p:cViewPr>
        <p:scale>
          <a:sx n="60" d="100"/>
          <a:sy n="60" d="100"/>
        </p:scale>
        <p:origin x="-1038" y="-37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3.xml.rels><?xml version="1.0" encoding="UTF-8" standalone="yes"?>
<Relationships xmlns="http://schemas.openxmlformats.org/package/2006/relationships"><Relationship Id="rId1" Type="http://schemas.openxmlformats.org/officeDocument/2006/relationships/hyperlink" Target="http://www.bareactslive.com/Pun/pu979.htm"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http://www.bareactslive.com/Pun/pu979.htm" TargetMode="External"/></Relationships>
</file>

<file path=ppt/diagrams/_rels/drawing3.xml.rels><?xml version="1.0" encoding="UTF-8" standalone="yes"?>
<Relationships xmlns="http://schemas.openxmlformats.org/package/2006/relationships"><Relationship Id="rId3" Type="http://schemas.openxmlformats.org/officeDocument/2006/relationships/hyperlink" Target="http://www.bareactslive.com/Pun/pu979.htm#5" TargetMode="External"/><Relationship Id="rId2" Type="http://schemas.openxmlformats.org/officeDocument/2006/relationships/hyperlink" Target="http://www.bareactslive.com/Pun/pu979.htm#4" TargetMode="External"/><Relationship Id="rId1" Type="http://schemas.openxmlformats.org/officeDocument/2006/relationships/hyperlink" Target="http://www.bareactslive.com/Pun/pu979.htm#3" TargetMode="External"/><Relationship Id="rId6" Type="http://schemas.openxmlformats.org/officeDocument/2006/relationships/hyperlink" Target="http://www.bareactslive.com/Pun/pu979.htm#8" TargetMode="External"/><Relationship Id="rId5" Type="http://schemas.openxmlformats.org/officeDocument/2006/relationships/hyperlink" Target="http://www.bareactslive.com/Pun/pu979.htm#7" TargetMode="External"/><Relationship Id="rId4" Type="http://schemas.openxmlformats.org/officeDocument/2006/relationships/hyperlink" Target="http://www.bareactslive.com/Pun/pu979.htm#6"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www.bareactslive.com/Pun/pu979.htm#11" TargetMode="External"/><Relationship Id="rId2" Type="http://schemas.openxmlformats.org/officeDocument/2006/relationships/hyperlink" Target="http://www.bareactslive.com/Pun/pu979.htm#10" TargetMode="External"/><Relationship Id="rId1" Type="http://schemas.openxmlformats.org/officeDocument/2006/relationships/hyperlink" Target="http://www.bareactslive.com/Pun/pu979.htm#9" TargetMode="External"/><Relationship Id="rId6" Type="http://schemas.openxmlformats.org/officeDocument/2006/relationships/hyperlink" Target="http://www.bareactslive.com/Pun/pu979.htm#15" TargetMode="External"/><Relationship Id="rId5" Type="http://schemas.openxmlformats.org/officeDocument/2006/relationships/hyperlink" Target="http://www.bareactslive.com/Pun/pu979.htm#14" TargetMode="External"/><Relationship Id="rId4" Type="http://schemas.openxmlformats.org/officeDocument/2006/relationships/hyperlink" Target="http://www.bareactslive.com/Pun/pu979.htm#12"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6D0AA7-7B82-4B3C-AA1C-003474857682}"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IN"/>
        </a:p>
      </dgm:t>
    </dgm:pt>
    <dgm:pt modelId="{3E2263F2-A20F-4156-AAEF-DD82479BE4C8}">
      <dgm:prSet phldrT="[Text]">
        <dgm:style>
          <a:lnRef idx="2">
            <a:schemeClr val="accent4">
              <a:shade val="50000"/>
            </a:schemeClr>
          </a:lnRef>
          <a:fillRef idx="1">
            <a:schemeClr val="accent4"/>
          </a:fillRef>
          <a:effectRef idx="0">
            <a:schemeClr val="accent4"/>
          </a:effectRef>
          <a:fontRef idx="minor">
            <a:schemeClr val="lt1"/>
          </a:fontRef>
        </dgm:style>
      </dgm:prSet>
      <dgm:spPr>
        <a:ln/>
      </dgm:spPr>
      <dgm:t>
        <a:bodyPr/>
        <a:lstStyle/>
        <a:p>
          <a:r>
            <a:rPr lang="en-US" b="1" cap="none" spc="0" dirty="0">
              <a:ln w="22225">
                <a:solidFill>
                  <a:schemeClr val="accent2"/>
                </a:solidFill>
                <a:prstDash val="solid"/>
              </a:ln>
              <a:solidFill>
                <a:schemeClr val="accent2">
                  <a:lumMod val="40000"/>
                  <a:lumOff val="60000"/>
                </a:schemeClr>
              </a:solidFill>
              <a:effectLst/>
            </a:rPr>
            <a:t>1</a:t>
          </a:r>
        </a:p>
        <a:p>
          <a:r>
            <a:rPr lang="en-US" sz="3300" dirty="0">
              <a:solidFill>
                <a:schemeClr val="tx1"/>
              </a:solidFill>
            </a:rPr>
            <a:t>One single application to access several compliances.</a:t>
          </a:r>
          <a:endParaRPr lang="en-IN" sz="3300" dirty="0">
            <a:solidFill>
              <a:schemeClr val="tx1"/>
            </a:solidFill>
          </a:endParaRPr>
        </a:p>
      </dgm:t>
    </dgm:pt>
    <dgm:pt modelId="{361D2365-6576-4885-8913-7CD817BD9F3F}" type="parTrans" cxnId="{6E94E383-8BF6-48C8-941A-08FF773DBDCB}">
      <dgm:prSet/>
      <dgm:spPr/>
      <dgm:t>
        <a:bodyPr/>
        <a:lstStyle/>
        <a:p>
          <a:endParaRPr lang="en-IN"/>
        </a:p>
      </dgm:t>
    </dgm:pt>
    <dgm:pt modelId="{564382AA-FA26-47C2-8FCD-9BF0ADEC3A0C}" type="sibTrans" cxnId="{6E94E383-8BF6-48C8-941A-08FF773DBDCB}">
      <dgm:prSet/>
      <dgm:spPr/>
      <dgm:t>
        <a:bodyPr/>
        <a:lstStyle/>
        <a:p>
          <a:endParaRPr lang="en-IN"/>
        </a:p>
      </dgm:t>
    </dgm:pt>
    <dgm:pt modelId="{6036A966-BD72-4313-9C6E-BEEF3186AE2D}">
      <dgm:prSet phldrT="[Text]">
        <dgm:style>
          <a:lnRef idx="2">
            <a:schemeClr val="accent4">
              <a:shade val="50000"/>
            </a:schemeClr>
          </a:lnRef>
          <a:fillRef idx="1">
            <a:schemeClr val="accent4"/>
          </a:fillRef>
          <a:effectRef idx="0">
            <a:schemeClr val="accent4"/>
          </a:effectRef>
          <a:fontRef idx="minor">
            <a:schemeClr val="lt1"/>
          </a:fontRef>
        </dgm:style>
      </dgm:prSet>
      <dgm:spPr>
        <a:ln/>
      </dgm:spPr>
      <dgm:t>
        <a:bodyPr/>
        <a:lstStyle/>
        <a:p>
          <a:r>
            <a:rPr lang="en-US" b="1" cap="none" spc="0" dirty="0">
              <a:ln w="22225">
                <a:solidFill>
                  <a:schemeClr val="accent2"/>
                </a:solidFill>
                <a:prstDash val="solid"/>
              </a:ln>
              <a:solidFill>
                <a:schemeClr val="accent2">
                  <a:lumMod val="40000"/>
                  <a:lumOff val="60000"/>
                </a:schemeClr>
              </a:solidFill>
              <a:effectLst/>
            </a:rPr>
            <a:t>2</a:t>
          </a:r>
        </a:p>
        <a:p>
          <a:r>
            <a:rPr lang="en-US" dirty="0">
              <a:solidFill>
                <a:schemeClr val="tx1"/>
              </a:solidFill>
            </a:rPr>
            <a:t>Easy online registration and status tracking.</a:t>
          </a:r>
          <a:endParaRPr lang="en-IN" dirty="0">
            <a:solidFill>
              <a:schemeClr val="tx1"/>
            </a:solidFill>
          </a:endParaRPr>
        </a:p>
      </dgm:t>
    </dgm:pt>
    <dgm:pt modelId="{FBC94F8F-A1BF-4F4B-8042-95C4DAE197DB}" type="parTrans" cxnId="{6C1023A4-A36F-4CB5-9819-64D811AC3B87}">
      <dgm:prSet/>
      <dgm:spPr/>
      <dgm:t>
        <a:bodyPr/>
        <a:lstStyle/>
        <a:p>
          <a:endParaRPr lang="en-IN"/>
        </a:p>
      </dgm:t>
    </dgm:pt>
    <dgm:pt modelId="{BE7D3F4F-C874-4277-8586-35EB75CD5767}" type="sibTrans" cxnId="{6C1023A4-A36F-4CB5-9819-64D811AC3B87}">
      <dgm:prSet/>
      <dgm:spPr/>
      <dgm:t>
        <a:bodyPr/>
        <a:lstStyle/>
        <a:p>
          <a:endParaRPr lang="en-IN"/>
        </a:p>
      </dgm:t>
    </dgm:pt>
    <dgm:pt modelId="{34E2A94E-942E-42CD-BE9A-E2366F2A8D8E}">
      <dgm:prSet phldrT="[Text]">
        <dgm:style>
          <a:lnRef idx="2">
            <a:schemeClr val="accent4">
              <a:shade val="50000"/>
            </a:schemeClr>
          </a:lnRef>
          <a:fillRef idx="1">
            <a:schemeClr val="accent4"/>
          </a:fillRef>
          <a:effectRef idx="0">
            <a:schemeClr val="accent4"/>
          </a:effectRef>
          <a:fontRef idx="minor">
            <a:schemeClr val="lt1"/>
          </a:fontRef>
        </dgm:style>
      </dgm:prSet>
      <dgm:spPr>
        <a:ln/>
      </dgm:spPr>
      <dgm:t>
        <a:bodyPr/>
        <a:lstStyle/>
        <a:p>
          <a:r>
            <a:rPr lang="en-US" b="1" cap="none" spc="0" dirty="0">
              <a:ln w="22225">
                <a:solidFill>
                  <a:schemeClr val="accent2"/>
                </a:solidFill>
                <a:prstDash val="solid"/>
              </a:ln>
              <a:solidFill>
                <a:schemeClr val="accent2">
                  <a:lumMod val="40000"/>
                  <a:lumOff val="60000"/>
                </a:schemeClr>
              </a:solidFill>
              <a:effectLst/>
            </a:rPr>
            <a:t>3</a:t>
          </a:r>
        </a:p>
        <a:p>
          <a:r>
            <a:rPr lang="en-US" dirty="0">
              <a:solidFill>
                <a:schemeClr val="tx1"/>
              </a:solidFill>
            </a:rPr>
            <a:t>Approval within 3 to 15 days of application submission.</a:t>
          </a:r>
          <a:endParaRPr lang="en-IN" dirty="0">
            <a:solidFill>
              <a:schemeClr val="tx1"/>
            </a:solidFill>
          </a:endParaRPr>
        </a:p>
      </dgm:t>
    </dgm:pt>
    <dgm:pt modelId="{4A3F2482-9EF8-4FAB-9985-222F3BF7294A}" type="parTrans" cxnId="{D8CE5444-0282-487C-B88D-FE8517CF4659}">
      <dgm:prSet/>
      <dgm:spPr/>
      <dgm:t>
        <a:bodyPr/>
        <a:lstStyle/>
        <a:p>
          <a:endParaRPr lang="en-IN"/>
        </a:p>
      </dgm:t>
    </dgm:pt>
    <dgm:pt modelId="{AB46FAA3-6920-4E68-9E4B-37C0D892E8B1}" type="sibTrans" cxnId="{D8CE5444-0282-487C-B88D-FE8517CF4659}">
      <dgm:prSet/>
      <dgm:spPr/>
      <dgm:t>
        <a:bodyPr/>
        <a:lstStyle/>
        <a:p>
          <a:endParaRPr lang="en-IN"/>
        </a:p>
      </dgm:t>
    </dgm:pt>
    <dgm:pt modelId="{7CB4E4FD-016D-4FE4-A8DE-F9CADEB89013}">
      <dgm:prSet phldrT="[Text]">
        <dgm:style>
          <a:lnRef idx="2">
            <a:schemeClr val="accent4">
              <a:shade val="50000"/>
            </a:schemeClr>
          </a:lnRef>
          <a:fillRef idx="1">
            <a:schemeClr val="accent4"/>
          </a:fillRef>
          <a:effectRef idx="0">
            <a:schemeClr val="accent4"/>
          </a:effectRef>
          <a:fontRef idx="minor">
            <a:schemeClr val="lt1"/>
          </a:fontRef>
        </dgm:style>
      </dgm:prSet>
      <dgm:spPr>
        <a:ln/>
      </dgm:spPr>
      <dgm:t>
        <a:bodyPr/>
        <a:lstStyle/>
        <a:p>
          <a:r>
            <a:rPr lang="en-US" b="1" cap="none" spc="0" dirty="0">
              <a:ln w="22225">
                <a:solidFill>
                  <a:schemeClr val="accent2"/>
                </a:solidFill>
                <a:prstDash val="solid"/>
              </a:ln>
              <a:solidFill>
                <a:schemeClr val="accent2">
                  <a:lumMod val="40000"/>
                  <a:lumOff val="60000"/>
                </a:schemeClr>
              </a:solidFill>
              <a:effectLst/>
            </a:rPr>
            <a:t>4</a:t>
          </a:r>
        </a:p>
        <a:p>
          <a:r>
            <a:rPr lang="en-US" dirty="0">
              <a:solidFill>
                <a:schemeClr val="tx1"/>
              </a:solidFill>
            </a:rPr>
            <a:t>Three years and six months, no inspection for concerned 7 compliances. </a:t>
          </a:r>
          <a:endParaRPr lang="en-IN" dirty="0">
            <a:solidFill>
              <a:schemeClr val="tx1"/>
            </a:solidFill>
          </a:endParaRPr>
        </a:p>
      </dgm:t>
    </dgm:pt>
    <dgm:pt modelId="{82AAB5CA-3339-4492-9378-9E899F87E3AB}" type="parTrans" cxnId="{5EF88FE5-9E11-42B1-BB5A-0B315A61A0F6}">
      <dgm:prSet/>
      <dgm:spPr/>
      <dgm:t>
        <a:bodyPr/>
        <a:lstStyle/>
        <a:p>
          <a:endParaRPr lang="en-IN"/>
        </a:p>
      </dgm:t>
    </dgm:pt>
    <dgm:pt modelId="{81353629-7425-4D5F-8C80-F500B92B6B10}" type="sibTrans" cxnId="{5EF88FE5-9E11-42B1-BB5A-0B315A61A0F6}">
      <dgm:prSet/>
      <dgm:spPr/>
      <dgm:t>
        <a:bodyPr/>
        <a:lstStyle/>
        <a:p>
          <a:endParaRPr lang="en-IN"/>
        </a:p>
      </dgm:t>
    </dgm:pt>
    <dgm:pt modelId="{FD0CD7D5-CC45-4A3D-A9F8-B712A73885AF}" type="pres">
      <dgm:prSet presAssocID="{6B6D0AA7-7B82-4B3C-AA1C-003474857682}" presName="diagram" presStyleCnt="0">
        <dgm:presLayoutVars>
          <dgm:dir/>
          <dgm:resizeHandles val="exact"/>
        </dgm:presLayoutVars>
      </dgm:prSet>
      <dgm:spPr/>
      <dgm:t>
        <a:bodyPr/>
        <a:lstStyle/>
        <a:p>
          <a:endParaRPr lang="en-US"/>
        </a:p>
      </dgm:t>
    </dgm:pt>
    <dgm:pt modelId="{879D0712-5E0B-408F-B4A0-5E5DD9DEF223}" type="pres">
      <dgm:prSet presAssocID="{3E2263F2-A20F-4156-AAEF-DD82479BE4C8}" presName="node" presStyleLbl="node1" presStyleIdx="0" presStyleCnt="4">
        <dgm:presLayoutVars>
          <dgm:bulletEnabled val="1"/>
        </dgm:presLayoutVars>
      </dgm:prSet>
      <dgm:spPr/>
      <dgm:t>
        <a:bodyPr/>
        <a:lstStyle/>
        <a:p>
          <a:endParaRPr lang="en-US"/>
        </a:p>
      </dgm:t>
    </dgm:pt>
    <dgm:pt modelId="{C229CB3D-D471-41BA-AFF6-26F315616AC9}" type="pres">
      <dgm:prSet presAssocID="{564382AA-FA26-47C2-8FCD-9BF0ADEC3A0C}" presName="sibTrans" presStyleCnt="0"/>
      <dgm:spPr/>
    </dgm:pt>
    <dgm:pt modelId="{C905FAFE-E036-44A5-B52F-5A6515A6D67E}" type="pres">
      <dgm:prSet presAssocID="{6036A966-BD72-4313-9C6E-BEEF3186AE2D}" presName="node" presStyleLbl="node1" presStyleIdx="1" presStyleCnt="4" custLinFactNeighborX="335" custLinFactNeighborY="-119">
        <dgm:presLayoutVars>
          <dgm:bulletEnabled val="1"/>
        </dgm:presLayoutVars>
      </dgm:prSet>
      <dgm:spPr/>
      <dgm:t>
        <a:bodyPr/>
        <a:lstStyle/>
        <a:p>
          <a:endParaRPr lang="en-US"/>
        </a:p>
      </dgm:t>
    </dgm:pt>
    <dgm:pt modelId="{15B2F93A-50E6-452A-AF54-6B759CBAFC82}" type="pres">
      <dgm:prSet presAssocID="{BE7D3F4F-C874-4277-8586-35EB75CD5767}" presName="sibTrans" presStyleCnt="0"/>
      <dgm:spPr/>
    </dgm:pt>
    <dgm:pt modelId="{8665C5CC-93C0-4E33-AE43-033600FC444D}" type="pres">
      <dgm:prSet presAssocID="{34E2A94E-942E-42CD-BE9A-E2366F2A8D8E}" presName="node" presStyleLbl="node1" presStyleIdx="2" presStyleCnt="4">
        <dgm:presLayoutVars>
          <dgm:bulletEnabled val="1"/>
        </dgm:presLayoutVars>
      </dgm:prSet>
      <dgm:spPr/>
      <dgm:t>
        <a:bodyPr/>
        <a:lstStyle/>
        <a:p>
          <a:endParaRPr lang="en-US"/>
        </a:p>
      </dgm:t>
    </dgm:pt>
    <dgm:pt modelId="{2A4EA490-1879-4774-AAF2-56482623F838}" type="pres">
      <dgm:prSet presAssocID="{AB46FAA3-6920-4E68-9E4B-37C0D892E8B1}" presName="sibTrans" presStyleCnt="0"/>
      <dgm:spPr/>
    </dgm:pt>
    <dgm:pt modelId="{13B785B4-9176-4A8A-8C5B-73BD92FFBDC1}" type="pres">
      <dgm:prSet presAssocID="{7CB4E4FD-016D-4FE4-A8DE-F9CADEB89013}" presName="node" presStyleLbl="node1" presStyleIdx="3" presStyleCnt="4">
        <dgm:presLayoutVars>
          <dgm:bulletEnabled val="1"/>
        </dgm:presLayoutVars>
      </dgm:prSet>
      <dgm:spPr/>
      <dgm:t>
        <a:bodyPr/>
        <a:lstStyle/>
        <a:p>
          <a:endParaRPr lang="en-US"/>
        </a:p>
      </dgm:t>
    </dgm:pt>
  </dgm:ptLst>
  <dgm:cxnLst>
    <dgm:cxn modelId="{5EF88FE5-9E11-42B1-BB5A-0B315A61A0F6}" srcId="{6B6D0AA7-7B82-4B3C-AA1C-003474857682}" destId="{7CB4E4FD-016D-4FE4-A8DE-F9CADEB89013}" srcOrd="3" destOrd="0" parTransId="{82AAB5CA-3339-4492-9378-9E899F87E3AB}" sibTransId="{81353629-7425-4D5F-8C80-F500B92B6B10}"/>
    <dgm:cxn modelId="{D8CE5444-0282-487C-B88D-FE8517CF4659}" srcId="{6B6D0AA7-7B82-4B3C-AA1C-003474857682}" destId="{34E2A94E-942E-42CD-BE9A-E2366F2A8D8E}" srcOrd="2" destOrd="0" parTransId="{4A3F2482-9EF8-4FAB-9985-222F3BF7294A}" sibTransId="{AB46FAA3-6920-4E68-9E4B-37C0D892E8B1}"/>
    <dgm:cxn modelId="{62F47649-1FFC-49D7-975A-17EEE5E41554}" type="presOf" srcId="{34E2A94E-942E-42CD-BE9A-E2366F2A8D8E}" destId="{8665C5CC-93C0-4E33-AE43-033600FC444D}" srcOrd="0" destOrd="0" presId="urn:microsoft.com/office/officeart/2005/8/layout/default#1"/>
    <dgm:cxn modelId="{6E94E383-8BF6-48C8-941A-08FF773DBDCB}" srcId="{6B6D0AA7-7B82-4B3C-AA1C-003474857682}" destId="{3E2263F2-A20F-4156-AAEF-DD82479BE4C8}" srcOrd="0" destOrd="0" parTransId="{361D2365-6576-4885-8913-7CD817BD9F3F}" sibTransId="{564382AA-FA26-47C2-8FCD-9BF0ADEC3A0C}"/>
    <dgm:cxn modelId="{210EF4AF-63B0-4E9A-92F7-32596B4A97B2}" type="presOf" srcId="{6B6D0AA7-7B82-4B3C-AA1C-003474857682}" destId="{FD0CD7D5-CC45-4A3D-A9F8-B712A73885AF}" srcOrd="0" destOrd="0" presId="urn:microsoft.com/office/officeart/2005/8/layout/default#1"/>
    <dgm:cxn modelId="{6C1023A4-A36F-4CB5-9819-64D811AC3B87}" srcId="{6B6D0AA7-7B82-4B3C-AA1C-003474857682}" destId="{6036A966-BD72-4313-9C6E-BEEF3186AE2D}" srcOrd="1" destOrd="0" parTransId="{FBC94F8F-A1BF-4F4B-8042-95C4DAE197DB}" sibTransId="{BE7D3F4F-C874-4277-8586-35EB75CD5767}"/>
    <dgm:cxn modelId="{2F9ED7CA-44FF-4A3E-9524-00BDBEBDC8CF}" type="presOf" srcId="{7CB4E4FD-016D-4FE4-A8DE-F9CADEB89013}" destId="{13B785B4-9176-4A8A-8C5B-73BD92FFBDC1}" srcOrd="0" destOrd="0" presId="urn:microsoft.com/office/officeart/2005/8/layout/default#1"/>
    <dgm:cxn modelId="{D9179B89-8E3A-4EB8-9CC0-54EBA58973BA}" type="presOf" srcId="{6036A966-BD72-4313-9C6E-BEEF3186AE2D}" destId="{C905FAFE-E036-44A5-B52F-5A6515A6D67E}" srcOrd="0" destOrd="0" presId="urn:microsoft.com/office/officeart/2005/8/layout/default#1"/>
    <dgm:cxn modelId="{A4C3EFB7-5946-4004-B5B2-12E595E6B7EF}" type="presOf" srcId="{3E2263F2-A20F-4156-AAEF-DD82479BE4C8}" destId="{879D0712-5E0B-408F-B4A0-5E5DD9DEF223}" srcOrd="0" destOrd="0" presId="urn:microsoft.com/office/officeart/2005/8/layout/default#1"/>
    <dgm:cxn modelId="{DB5BC69E-F35E-4FF2-8BF1-7A16364F903D}" type="presParOf" srcId="{FD0CD7D5-CC45-4A3D-A9F8-B712A73885AF}" destId="{879D0712-5E0B-408F-B4A0-5E5DD9DEF223}" srcOrd="0" destOrd="0" presId="urn:microsoft.com/office/officeart/2005/8/layout/default#1"/>
    <dgm:cxn modelId="{3DF9B052-3E52-4440-A2B6-BCB2D0384FCB}" type="presParOf" srcId="{FD0CD7D5-CC45-4A3D-A9F8-B712A73885AF}" destId="{C229CB3D-D471-41BA-AFF6-26F315616AC9}" srcOrd="1" destOrd="0" presId="urn:microsoft.com/office/officeart/2005/8/layout/default#1"/>
    <dgm:cxn modelId="{A1284C86-BB9D-494A-B1A1-FC89907488A9}" type="presParOf" srcId="{FD0CD7D5-CC45-4A3D-A9F8-B712A73885AF}" destId="{C905FAFE-E036-44A5-B52F-5A6515A6D67E}" srcOrd="2" destOrd="0" presId="urn:microsoft.com/office/officeart/2005/8/layout/default#1"/>
    <dgm:cxn modelId="{70EF43B3-4922-488F-BF28-02D299302FC3}" type="presParOf" srcId="{FD0CD7D5-CC45-4A3D-A9F8-B712A73885AF}" destId="{15B2F93A-50E6-452A-AF54-6B759CBAFC82}" srcOrd="3" destOrd="0" presId="urn:microsoft.com/office/officeart/2005/8/layout/default#1"/>
    <dgm:cxn modelId="{0479F78D-0412-447D-89DB-6C422B3F4514}" type="presParOf" srcId="{FD0CD7D5-CC45-4A3D-A9F8-B712A73885AF}" destId="{8665C5CC-93C0-4E33-AE43-033600FC444D}" srcOrd="4" destOrd="0" presId="urn:microsoft.com/office/officeart/2005/8/layout/default#1"/>
    <dgm:cxn modelId="{12C7AA56-9099-4C5A-92CB-426D280138EF}" type="presParOf" srcId="{FD0CD7D5-CC45-4A3D-A9F8-B712A73885AF}" destId="{2A4EA490-1879-4774-AAF2-56482623F838}" srcOrd="5" destOrd="0" presId="urn:microsoft.com/office/officeart/2005/8/layout/default#1"/>
    <dgm:cxn modelId="{479D1FD2-43F9-4C57-9FC7-A6CE81EDD273}" type="presParOf" srcId="{FD0CD7D5-CC45-4A3D-A9F8-B712A73885AF}" destId="{13B785B4-9176-4A8A-8C5B-73BD92FFBDC1}" srcOrd="6"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913A2B-7A28-460B-8C48-FDDBCA8AC8AA}" type="doc">
      <dgm:prSet loTypeId="urn:microsoft.com/office/officeart/2008/layout/HorizontalMultiLevelHierarchy" loCatId="hierarchy" qsTypeId="urn:microsoft.com/office/officeart/2005/8/quickstyle/3d1" qsCatId="3D" csTypeId="urn:microsoft.com/office/officeart/2005/8/colors/accent3_5" csCatId="accent3" phldr="1"/>
      <dgm:spPr/>
      <dgm:t>
        <a:bodyPr/>
        <a:lstStyle/>
        <a:p>
          <a:endParaRPr lang="en-IN"/>
        </a:p>
      </dgm:t>
    </dgm:pt>
    <dgm:pt modelId="{8EBFBFC7-3B61-4510-B0BA-C3B36CBABDB2}" type="pres">
      <dgm:prSet presAssocID="{DD913A2B-7A28-460B-8C48-FDDBCA8AC8AA}" presName="Name0" presStyleCnt="0">
        <dgm:presLayoutVars>
          <dgm:chPref val="1"/>
          <dgm:dir/>
          <dgm:animOne val="branch"/>
          <dgm:animLvl val="lvl"/>
          <dgm:resizeHandles val="exact"/>
        </dgm:presLayoutVars>
      </dgm:prSet>
      <dgm:spPr/>
      <dgm:t>
        <a:bodyPr/>
        <a:lstStyle/>
        <a:p>
          <a:endParaRPr lang="en-US"/>
        </a:p>
      </dgm:t>
    </dgm:pt>
  </dgm:ptLst>
  <dgm:cxnLst>
    <dgm:cxn modelId="{0111561A-FE3B-4377-84F4-AD2510E1E268}" type="presOf" srcId="{DD913A2B-7A28-460B-8C48-FDDBCA8AC8AA}" destId="{8EBFBFC7-3B61-4510-B0BA-C3B36CBABDB2}" srcOrd="0"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883782-E41A-4DA4-93A5-87FB32F36062}"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IN"/>
        </a:p>
      </dgm:t>
    </dgm:pt>
    <dgm:pt modelId="{3E1BCFF1-CA2F-434B-A8BF-09E63EF55651}">
      <dgm:prSet phldrT="[Text]"/>
      <dgm:spPr/>
      <dgm:t>
        <a:bodyPr/>
        <a:lstStyle/>
        <a:p>
          <a:r>
            <a:rPr lang="en-US" b="1" i="1" dirty="0"/>
            <a:t>Punjab Right To Business Act, 2020</a:t>
          </a:r>
          <a:endParaRPr lang="en-IN" dirty="0"/>
        </a:p>
      </dgm:t>
    </dgm:pt>
    <dgm:pt modelId="{5A86BAAE-2572-40B8-884C-5F46C302A9DA}" type="parTrans" cxnId="{E6DF17C0-7CD0-4469-9C05-773F81D3435E}">
      <dgm:prSet/>
      <dgm:spPr/>
      <dgm:t>
        <a:bodyPr/>
        <a:lstStyle/>
        <a:p>
          <a:endParaRPr lang="en-IN"/>
        </a:p>
      </dgm:t>
    </dgm:pt>
    <dgm:pt modelId="{97D9CD63-479D-4011-9ED2-3C4DD1C6FF20}" type="sibTrans" cxnId="{E6DF17C0-7CD0-4469-9C05-773F81D3435E}">
      <dgm:prSet/>
      <dgm:spPr/>
      <dgm:t>
        <a:bodyPr/>
        <a:lstStyle/>
        <a:p>
          <a:endParaRPr lang="en-IN"/>
        </a:p>
      </dgm:t>
    </dgm:pt>
    <dgm:pt modelId="{33A5996B-AD6E-49B1-B1CA-4DC3427B8EF9}">
      <dgm:prSet phldrT="[Text]"/>
      <dgm:spPr/>
      <dgm:t>
        <a:bodyPr/>
        <a:lstStyle/>
        <a:p>
          <a:r>
            <a:rPr lang="en-US" b="1" smtClean="0">
              <a:hlinkClick xmlns:r="http://schemas.openxmlformats.org/officeDocument/2006/relationships" r:id="rId1">
                <a:extLst>
                  <a:ext uri="{A12FA001-AC4F-418D-AE19-62706E023703}">
                    <ahyp:hlinkClr xmlns:ahyp="http://schemas.microsoft.com/office/drawing/2018/hyperlinkcolor" xmlns="" val="tx"/>
                  </a:ext>
                </a:extLst>
              </a:hlinkClick>
            </a:rPr>
            <a:t>Sec.3 - Establishment of District Bureau of Enterprise.</a:t>
          </a:r>
          <a:endParaRPr lang="en-IN" b="1" dirty="0"/>
        </a:p>
      </dgm:t>
    </dgm:pt>
    <dgm:pt modelId="{A8CA0162-9C64-4388-AF64-23F533CAAD41}" type="parTrans" cxnId="{1F5D285E-345A-485D-92EF-385E08FEC67B}">
      <dgm:prSet/>
      <dgm:spPr/>
      <dgm:t>
        <a:bodyPr/>
        <a:lstStyle/>
        <a:p>
          <a:endParaRPr lang="en-IN"/>
        </a:p>
      </dgm:t>
    </dgm:pt>
    <dgm:pt modelId="{F01B8EC1-5C0F-4301-9984-503843E1CAA4}" type="sibTrans" cxnId="{1F5D285E-345A-485D-92EF-385E08FEC67B}">
      <dgm:prSet/>
      <dgm:spPr/>
      <dgm:t>
        <a:bodyPr/>
        <a:lstStyle/>
        <a:p>
          <a:endParaRPr lang="en-IN"/>
        </a:p>
      </dgm:t>
    </dgm:pt>
    <dgm:pt modelId="{67DA11D9-309C-49A8-9D7A-96265FA39528}">
      <dgm:prSet phldrT="[Text]"/>
      <dgm:spPr/>
      <dgm:t>
        <a:bodyPr/>
        <a:lstStyle/>
        <a:p>
          <a:r>
            <a:rPr lang="en-US" b="1" smtClean="0">
              <a:hlinkClick xmlns:r="http://schemas.openxmlformats.org/officeDocument/2006/relationships" r:id="rId1">
                <a:extLst>
                  <a:ext uri="{A12FA001-AC4F-418D-AE19-62706E023703}">
                    <ahyp:hlinkClr xmlns:ahyp="http://schemas.microsoft.com/office/drawing/2018/hyperlinkcolor" xmlns="" val="tx"/>
                  </a:ext>
                </a:extLst>
              </a:hlinkClick>
            </a:rPr>
            <a:t>Sec.4 - Powers and functions of District Bureau of Enterprise.</a:t>
          </a:r>
          <a:endParaRPr lang="en-IN" b="1" dirty="0"/>
        </a:p>
      </dgm:t>
    </dgm:pt>
    <dgm:pt modelId="{AFAA2078-D376-4306-8752-87CF795FFE91}" type="parTrans" cxnId="{D6005BEF-6296-477E-9EC6-2594318D83C7}">
      <dgm:prSet/>
      <dgm:spPr/>
      <dgm:t>
        <a:bodyPr/>
        <a:lstStyle/>
        <a:p>
          <a:endParaRPr lang="en-IN"/>
        </a:p>
      </dgm:t>
    </dgm:pt>
    <dgm:pt modelId="{A8B0183F-4E7C-41ED-B592-BEE29E121CDE}" type="sibTrans" cxnId="{D6005BEF-6296-477E-9EC6-2594318D83C7}">
      <dgm:prSet/>
      <dgm:spPr/>
      <dgm:t>
        <a:bodyPr/>
        <a:lstStyle/>
        <a:p>
          <a:endParaRPr lang="en-IN"/>
        </a:p>
      </dgm:t>
    </dgm:pt>
    <dgm:pt modelId="{FF28799D-C1C8-4880-80DF-4EE4FC3738D6}">
      <dgm:prSet phldrT="[Text]"/>
      <dgm:spPr/>
      <dgm:t>
        <a:bodyPr/>
        <a:lstStyle/>
        <a:p>
          <a:r>
            <a:rPr lang="en-US" b="1" smtClean="0">
              <a:hlinkClick xmlns:r="http://schemas.openxmlformats.org/officeDocument/2006/relationships" r:id="rId1">
                <a:extLst>
                  <a:ext uri="{A12FA001-AC4F-418D-AE19-62706E023703}">
                    <ahyp:hlinkClr xmlns:ahyp="http://schemas.microsoft.com/office/drawing/2018/hyperlinkcolor" xmlns="" val="tx"/>
                  </a:ext>
                </a:extLst>
              </a:hlinkClick>
            </a:rPr>
            <a:t>Sec.5 - Nodal Agency.</a:t>
          </a:r>
          <a:endParaRPr lang="en-IN" b="1" dirty="0"/>
        </a:p>
      </dgm:t>
    </dgm:pt>
    <dgm:pt modelId="{C10DA750-B38F-4D31-BA6D-8385DA39DF73}" type="parTrans" cxnId="{7FA211FB-ECDE-47A9-B5FA-C60F0110C43C}">
      <dgm:prSet/>
      <dgm:spPr/>
      <dgm:t>
        <a:bodyPr/>
        <a:lstStyle/>
        <a:p>
          <a:endParaRPr lang="en-IN"/>
        </a:p>
      </dgm:t>
    </dgm:pt>
    <dgm:pt modelId="{09C34943-8C68-440A-9F20-67F16A67890A}" type="sibTrans" cxnId="{7FA211FB-ECDE-47A9-B5FA-C60F0110C43C}">
      <dgm:prSet/>
      <dgm:spPr/>
      <dgm:t>
        <a:bodyPr/>
        <a:lstStyle/>
        <a:p>
          <a:endParaRPr lang="en-IN"/>
        </a:p>
      </dgm:t>
    </dgm:pt>
    <dgm:pt modelId="{4A065354-363B-47DF-896F-1ED7B6DFB7E8}">
      <dgm:prSet phldrT="[Text]"/>
      <dgm:spPr/>
      <dgm:t>
        <a:bodyPr/>
        <a:lstStyle/>
        <a:p>
          <a:r>
            <a:rPr lang="en-US" b="1" smtClean="0">
              <a:hlinkClick xmlns:r="http://schemas.openxmlformats.org/officeDocument/2006/relationships" r:id="rId1">
                <a:extLst>
                  <a:ext uri="{A12FA001-AC4F-418D-AE19-62706E023703}">
                    <ahyp:hlinkClr xmlns:ahyp="http://schemas.microsoft.com/office/drawing/2018/hyperlinkcolor" xmlns="" val="tx"/>
                  </a:ext>
                </a:extLst>
              </a:hlinkClick>
            </a:rPr>
            <a:t>Sec.6 - Powers and functions of District Nodal Agencies.</a:t>
          </a:r>
          <a:endParaRPr lang="en-IN" b="1" dirty="0"/>
        </a:p>
      </dgm:t>
    </dgm:pt>
    <dgm:pt modelId="{2BEE1F87-33BA-4AED-8D5B-659C5F0B1B79}" type="parTrans" cxnId="{8B5EFC5B-6AA3-451A-B555-8D9ABE0FC5A8}">
      <dgm:prSet/>
      <dgm:spPr/>
      <dgm:t>
        <a:bodyPr/>
        <a:lstStyle/>
        <a:p>
          <a:endParaRPr lang="en-IN"/>
        </a:p>
      </dgm:t>
    </dgm:pt>
    <dgm:pt modelId="{C8FC47F0-B34F-4A3B-8804-745C521989AE}" type="sibTrans" cxnId="{8B5EFC5B-6AA3-451A-B555-8D9ABE0FC5A8}">
      <dgm:prSet/>
      <dgm:spPr/>
      <dgm:t>
        <a:bodyPr/>
        <a:lstStyle/>
        <a:p>
          <a:endParaRPr lang="en-IN"/>
        </a:p>
      </dgm:t>
    </dgm:pt>
    <dgm:pt modelId="{2909C102-468B-46CC-88E6-76C753B40A6B}">
      <dgm:prSet phldrT="[Text]"/>
      <dgm:spPr/>
      <dgm:t>
        <a:bodyPr/>
        <a:lstStyle/>
        <a:p>
          <a:r>
            <a:rPr lang="en-US" b="1" smtClean="0">
              <a:hlinkClick xmlns:r="http://schemas.openxmlformats.org/officeDocument/2006/relationships" r:id="rId1">
                <a:extLst>
                  <a:ext uri="{A12FA001-AC4F-418D-AE19-62706E023703}">
                    <ahyp:hlinkClr xmlns:ahyp="http://schemas.microsoft.com/office/drawing/2018/hyperlinkcolor" xmlns="" val="tx"/>
                  </a:ext>
                </a:extLst>
              </a:hlinkClick>
            </a:rPr>
            <a:t>Sec.7 - Filing of Declaration of Intent.</a:t>
          </a:r>
          <a:endParaRPr lang="en-IN" b="1" dirty="0"/>
        </a:p>
      </dgm:t>
    </dgm:pt>
    <dgm:pt modelId="{02D7B127-29B6-48BE-92DE-0F5325AF5801}" type="parTrans" cxnId="{F1B13306-0959-4C1C-A118-146898827AA0}">
      <dgm:prSet/>
      <dgm:spPr/>
      <dgm:t>
        <a:bodyPr/>
        <a:lstStyle/>
        <a:p>
          <a:endParaRPr lang="en-IN"/>
        </a:p>
      </dgm:t>
    </dgm:pt>
    <dgm:pt modelId="{89DA0BA9-CF1D-48E4-AAB3-F3412D12C499}" type="sibTrans" cxnId="{F1B13306-0959-4C1C-A118-146898827AA0}">
      <dgm:prSet/>
      <dgm:spPr/>
      <dgm:t>
        <a:bodyPr/>
        <a:lstStyle/>
        <a:p>
          <a:endParaRPr lang="en-IN"/>
        </a:p>
      </dgm:t>
    </dgm:pt>
    <dgm:pt modelId="{4EF6D11D-0BF8-4C17-91EA-F213BDBC888D}">
      <dgm:prSet phldrT="[Text]"/>
      <dgm:spPr/>
      <dgm:t>
        <a:bodyPr/>
        <a:lstStyle/>
        <a:p>
          <a:r>
            <a:rPr lang="en-US" b="1" smtClean="0">
              <a:hlinkClick xmlns:r="http://schemas.openxmlformats.org/officeDocument/2006/relationships" r:id="rId1">
                <a:extLst>
                  <a:ext uri="{A12FA001-AC4F-418D-AE19-62706E023703}">
                    <ahyp:hlinkClr xmlns:ahyp="http://schemas.microsoft.com/office/drawing/2018/hyperlinkcolor" xmlns="" val="tx"/>
                  </a:ext>
                </a:extLst>
              </a:hlinkClick>
            </a:rPr>
            <a:t>Sec.8 - Effect of the Certificate of in Principle Approval.</a:t>
          </a:r>
          <a:endParaRPr lang="en-IN" b="1" dirty="0"/>
        </a:p>
      </dgm:t>
    </dgm:pt>
    <dgm:pt modelId="{4D5DAB66-80E1-4F41-A658-D0B507EC1588}" type="parTrans" cxnId="{04DE3EDB-B271-4123-B916-367F28A3A362}">
      <dgm:prSet/>
      <dgm:spPr/>
      <dgm:t>
        <a:bodyPr/>
        <a:lstStyle/>
        <a:p>
          <a:endParaRPr lang="en-IN"/>
        </a:p>
      </dgm:t>
    </dgm:pt>
    <dgm:pt modelId="{B1416172-3E73-4B62-A0B9-5C0A24363223}" type="sibTrans" cxnId="{04DE3EDB-B271-4123-B916-367F28A3A362}">
      <dgm:prSet/>
      <dgm:spPr/>
      <dgm:t>
        <a:bodyPr/>
        <a:lstStyle/>
        <a:p>
          <a:endParaRPr lang="en-IN"/>
        </a:p>
      </dgm:t>
    </dgm:pt>
    <dgm:pt modelId="{1A55F8C6-01A3-4DA5-997B-42C204FEFAEB}" type="pres">
      <dgm:prSet presAssocID="{0C883782-E41A-4DA4-93A5-87FB32F36062}" presName="Name0" presStyleCnt="0">
        <dgm:presLayoutVars>
          <dgm:chPref val="1"/>
          <dgm:dir/>
          <dgm:animOne val="branch"/>
          <dgm:animLvl val="lvl"/>
          <dgm:resizeHandles val="exact"/>
        </dgm:presLayoutVars>
      </dgm:prSet>
      <dgm:spPr/>
      <dgm:t>
        <a:bodyPr/>
        <a:lstStyle/>
        <a:p>
          <a:endParaRPr lang="en-US"/>
        </a:p>
      </dgm:t>
    </dgm:pt>
    <dgm:pt modelId="{F2D3ADC4-6A4F-4A1B-B9F3-CEE64FD80C1B}" type="pres">
      <dgm:prSet presAssocID="{3E1BCFF1-CA2F-434B-A8BF-09E63EF55651}" presName="root1" presStyleCnt="0"/>
      <dgm:spPr/>
      <dgm:t>
        <a:bodyPr/>
        <a:lstStyle/>
        <a:p>
          <a:endParaRPr lang="en-US"/>
        </a:p>
      </dgm:t>
    </dgm:pt>
    <dgm:pt modelId="{34CB46EA-9AE2-4E0E-BF36-43DB0F24FD18}" type="pres">
      <dgm:prSet presAssocID="{3E1BCFF1-CA2F-434B-A8BF-09E63EF55651}" presName="LevelOneTextNode" presStyleLbl="node0" presStyleIdx="0" presStyleCnt="1" custAng="5400000" custScaleX="357752" custScaleY="80932">
        <dgm:presLayoutVars>
          <dgm:chPref val="3"/>
        </dgm:presLayoutVars>
      </dgm:prSet>
      <dgm:spPr/>
      <dgm:t>
        <a:bodyPr/>
        <a:lstStyle/>
        <a:p>
          <a:endParaRPr lang="en-US"/>
        </a:p>
      </dgm:t>
    </dgm:pt>
    <dgm:pt modelId="{0B82B4E2-85EE-455E-B443-A7D9F35C956F}" type="pres">
      <dgm:prSet presAssocID="{3E1BCFF1-CA2F-434B-A8BF-09E63EF55651}" presName="level2hierChild" presStyleCnt="0"/>
      <dgm:spPr/>
      <dgm:t>
        <a:bodyPr/>
        <a:lstStyle/>
        <a:p>
          <a:endParaRPr lang="en-US"/>
        </a:p>
      </dgm:t>
    </dgm:pt>
    <dgm:pt modelId="{066A69A0-60FD-42A6-BC23-1ACABCE38757}" type="pres">
      <dgm:prSet presAssocID="{A8CA0162-9C64-4388-AF64-23F533CAAD41}" presName="conn2-1" presStyleLbl="parChTrans1D2" presStyleIdx="0" presStyleCnt="6"/>
      <dgm:spPr/>
      <dgm:t>
        <a:bodyPr/>
        <a:lstStyle/>
        <a:p>
          <a:endParaRPr lang="en-US"/>
        </a:p>
      </dgm:t>
    </dgm:pt>
    <dgm:pt modelId="{95477824-5CB4-438E-B4BB-E1AA942740B4}" type="pres">
      <dgm:prSet presAssocID="{A8CA0162-9C64-4388-AF64-23F533CAAD41}" presName="connTx" presStyleLbl="parChTrans1D2" presStyleIdx="0" presStyleCnt="6"/>
      <dgm:spPr/>
      <dgm:t>
        <a:bodyPr/>
        <a:lstStyle/>
        <a:p>
          <a:endParaRPr lang="en-US"/>
        </a:p>
      </dgm:t>
    </dgm:pt>
    <dgm:pt modelId="{360EB41A-95A4-4B1F-A2A4-376F2068C927}" type="pres">
      <dgm:prSet presAssocID="{33A5996B-AD6E-49B1-B1CA-4DC3427B8EF9}" presName="root2" presStyleCnt="0"/>
      <dgm:spPr/>
      <dgm:t>
        <a:bodyPr/>
        <a:lstStyle/>
        <a:p>
          <a:endParaRPr lang="en-US"/>
        </a:p>
      </dgm:t>
    </dgm:pt>
    <dgm:pt modelId="{27D500B7-25CC-4C9C-B8F5-D16972666F43}" type="pres">
      <dgm:prSet presAssocID="{33A5996B-AD6E-49B1-B1CA-4DC3427B8EF9}" presName="LevelTwoTextNode" presStyleLbl="node2" presStyleIdx="0" presStyleCnt="6" custScaleX="159622">
        <dgm:presLayoutVars>
          <dgm:chPref val="3"/>
        </dgm:presLayoutVars>
      </dgm:prSet>
      <dgm:spPr/>
      <dgm:t>
        <a:bodyPr/>
        <a:lstStyle/>
        <a:p>
          <a:endParaRPr lang="en-US"/>
        </a:p>
      </dgm:t>
    </dgm:pt>
    <dgm:pt modelId="{4A55DD3C-A69C-4094-BB7D-3C32015D6B4C}" type="pres">
      <dgm:prSet presAssocID="{33A5996B-AD6E-49B1-B1CA-4DC3427B8EF9}" presName="level3hierChild" presStyleCnt="0"/>
      <dgm:spPr/>
      <dgm:t>
        <a:bodyPr/>
        <a:lstStyle/>
        <a:p>
          <a:endParaRPr lang="en-US"/>
        </a:p>
      </dgm:t>
    </dgm:pt>
    <dgm:pt modelId="{2CD55AB9-B7A5-433D-A8DF-4FD20690E437}" type="pres">
      <dgm:prSet presAssocID="{AFAA2078-D376-4306-8752-87CF795FFE91}" presName="conn2-1" presStyleLbl="parChTrans1D2" presStyleIdx="1" presStyleCnt="6"/>
      <dgm:spPr/>
      <dgm:t>
        <a:bodyPr/>
        <a:lstStyle/>
        <a:p>
          <a:endParaRPr lang="en-US"/>
        </a:p>
      </dgm:t>
    </dgm:pt>
    <dgm:pt modelId="{BF14C0A6-D534-4FBB-801D-A9CE311B4C2E}" type="pres">
      <dgm:prSet presAssocID="{AFAA2078-D376-4306-8752-87CF795FFE91}" presName="connTx" presStyleLbl="parChTrans1D2" presStyleIdx="1" presStyleCnt="6"/>
      <dgm:spPr/>
      <dgm:t>
        <a:bodyPr/>
        <a:lstStyle/>
        <a:p>
          <a:endParaRPr lang="en-US"/>
        </a:p>
      </dgm:t>
    </dgm:pt>
    <dgm:pt modelId="{81E37A64-C0C8-4079-BF40-E6CB178A67C6}" type="pres">
      <dgm:prSet presAssocID="{67DA11D9-309C-49A8-9D7A-96265FA39528}" presName="root2" presStyleCnt="0"/>
      <dgm:spPr/>
      <dgm:t>
        <a:bodyPr/>
        <a:lstStyle/>
        <a:p>
          <a:endParaRPr lang="en-US"/>
        </a:p>
      </dgm:t>
    </dgm:pt>
    <dgm:pt modelId="{AD1141C9-DED0-489D-B454-ADEEBA19F5B5}" type="pres">
      <dgm:prSet presAssocID="{67DA11D9-309C-49A8-9D7A-96265FA39528}" presName="LevelTwoTextNode" presStyleLbl="node2" presStyleIdx="1" presStyleCnt="6" custScaleX="160715" custLinFactNeighborY="9032">
        <dgm:presLayoutVars>
          <dgm:chPref val="3"/>
        </dgm:presLayoutVars>
      </dgm:prSet>
      <dgm:spPr/>
      <dgm:t>
        <a:bodyPr/>
        <a:lstStyle/>
        <a:p>
          <a:endParaRPr lang="en-US"/>
        </a:p>
      </dgm:t>
    </dgm:pt>
    <dgm:pt modelId="{4857A225-3D5B-4886-98CB-E372471B5F0A}" type="pres">
      <dgm:prSet presAssocID="{67DA11D9-309C-49A8-9D7A-96265FA39528}" presName="level3hierChild" presStyleCnt="0"/>
      <dgm:spPr/>
      <dgm:t>
        <a:bodyPr/>
        <a:lstStyle/>
        <a:p>
          <a:endParaRPr lang="en-US"/>
        </a:p>
      </dgm:t>
    </dgm:pt>
    <dgm:pt modelId="{6913F304-81FD-4C8E-ABD4-166A9DB6AD59}" type="pres">
      <dgm:prSet presAssocID="{C10DA750-B38F-4D31-BA6D-8385DA39DF73}" presName="conn2-1" presStyleLbl="parChTrans1D2" presStyleIdx="2" presStyleCnt="6"/>
      <dgm:spPr/>
      <dgm:t>
        <a:bodyPr/>
        <a:lstStyle/>
        <a:p>
          <a:endParaRPr lang="en-US"/>
        </a:p>
      </dgm:t>
    </dgm:pt>
    <dgm:pt modelId="{64628DFB-5C6E-455F-8BB0-BF487480B2A9}" type="pres">
      <dgm:prSet presAssocID="{C10DA750-B38F-4D31-BA6D-8385DA39DF73}" presName="connTx" presStyleLbl="parChTrans1D2" presStyleIdx="2" presStyleCnt="6"/>
      <dgm:spPr/>
      <dgm:t>
        <a:bodyPr/>
        <a:lstStyle/>
        <a:p>
          <a:endParaRPr lang="en-US"/>
        </a:p>
      </dgm:t>
    </dgm:pt>
    <dgm:pt modelId="{8AB0E384-2DEC-43E1-A009-A7300DB81486}" type="pres">
      <dgm:prSet presAssocID="{FF28799D-C1C8-4880-80DF-4EE4FC3738D6}" presName="root2" presStyleCnt="0"/>
      <dgm:spPr/>
      <dgm:t>
        <a:bodyPr/>
        <a:lstStyle/>
        <a:p>
          <a:endParaRPr lang="en-US"/>
        </a:p>
      </dgm:t>
    </dgm:pt>
    <dgm:pt modelId="{2BF4E526-3363-4EB8-9ACA-11D9FB6BD600}" type="pres">
      <dgm:prSet presAssocID="{FF28799D-C1C8-4880-80DF-4EE4FC3738D6}" presName="LevelTwoTextNode" presStyleLbl="node2" presStyleIdx="2" presStyleCnt="6" custScaleX="161809">
        <dgm:presLayoutVars>
          <dgm:chPref val="3"/>
        </dgm:presLayoutVars>
      </dgm:prSet>
      <dgm:spPr/>
      <dgm:t>
        <a:bodyPr/>
        <a:lstStyle/>
        <a:p>
          <a:endParaRPr lang="en-US"/>
        </a:p>
      </dgm:t>
    </dgm:pt>
    <dgm:pt modelId="{D2A0E725-D422-45D5-8A85-15B70CA53002}" type="pres">
      <dgm:prSet presAssocID="{FF28799D-C1C8-4880-80DF-4EE4FC3738D6}" presName="level3hierChild" presStyleCnt="0"/>
      <dgm:spPr/>
      <dgm:t>
        <a:bodyPr/>
        <a:lstStyle/>
        <a:p>
          <a:endParaRPr lang="en-US"/>
        </a:p>
      </dgm:t>
    </dgm:pt>
    <dgm:pt modelId="{12A50FF9-96D7-46B3-AD19-F14DB478AAED}" type="pres">
      <dgm:prSet presAssocID="{2BEE1F87-33BA-4AED-8D5B-659C5F0B1B79}" presName="conn2-1" presStyleLbl="parChTrans1D2" presStyleIdx="3" presStyleCnt="6"/>
      <dgm:spPr/>
      <dgm:t>
        <a:bodyPr/>
        <a:lstStyle/>
        <a:p>
          <a:endParaRPr lang="en-US"/>
        </a:p>
      </dgm:t>
    </dgm:pt>
    <dgm:pt modelId="{E24BD4E1-32EC-4052-9395-C71C7C044986}" type="pres">
      <dgm:prSet presAssocID="{2BEE1F87-33BA-4AED-8D5B-659C5F0B1B79}" presName="connTx" presStyleLbl="parChTrans1D2" presStyleIdx="3" presStyleCnt="6"/>
      <dgm:spPr/>
      <dgm:t>
        <a:bodyPr/>
        <a:lstStyle/>
        <a:p>
          <a:endParaRPr lang="en-US"/>
        </a:p>
      </dgm:t>
    </dgm:pt>
    <dgm:pt modelId="{8685C8C7-2820-4878-AEC9-67829FC4F6D0}" type="pres">
      <dgm:prSet presAssocID="{4A065354-363B-47DF-896F-1ED7B6DFB7E8}" presName="root2" presStyleCnt="0"/>
      <dgm:spPr/>
      <dgm:t>
        <a:bodyPr/>
        <a:lstStyle/>
        <a:p>
          <a:endParaRPr lang="en-US"/>
        </a:p>
      </dgm:t>
    </dgm:pt>
    <dgm:pt modelId="{A4AD54D2-9CCF-4F50-9461-0F5603FE9901}" type="pres">
      <dgm:prSet presAssocID="{4A065354-363B-47DF-896F-1ED7B6DFB7E8}" presName="LevelTwoTextNode" presStyleLbl="node2" presStyleIdx="3" presStyleCnt="6" custScaleX="162902">
        <dgm:presLayoutVars>
          <dgm:chPref val="3"/>
        </dgm:presLayoutVars>
      </dgm:prSet>
      <dgm:spPr/>
      <dgm:t>
        <a:bodyPr/>
        <a:lstStyle/>
        <a:p>
          <a:endParaRPr lang="en-US"/>
        </a:p>
      </dgm:t>
    </dgm:pt>
    <dgm:pt modelId="{11FCBF5A-495A-4D30-A46D-E5BCE28AF00A}" type="pres">
      <dgm:prSet presAssocID="{4A065354-363B-47DF-896F-1ED7B6DFB7E8}" presName="level3hierChild" presStyleCnt="0"/>
      <dgm:spPr/>
      <dgm:t>
        <a:bodyPr/>
        <a:lstStyle/>
        <a:p>
          <a:endParaRPr lang="en-US"/>
        </a:p>
      </dgm:t>
    </dgm:pt>
    <dgm:pt modelId="{ED63A4F5-1C4C-4E0E-B41C-9E4A022422B4}" type="pres">
      <dgm:prSet presAssocID="{02D7B127-29B6-48BE-92DE-0F5325AF5801}" presName="conn2-1" presStyleLbl="parChTrans1D2" presStyleIdx="4" presStyleCnt="6"/>
      <dgm:spPr/>
      <dgm:t>
        <a:bodyPr/>
        <a:lstStyle/>
        <a:p>
          <a:endParaRPr lang="en-US"/>
        </a:p>
      </dgm:t>
    </dgm:pt>
    <dgm:pt modelId="{B65A649A-809B-4591-A2E3-A0284BC2AAAE}" type="pres">
      <dgm:prSet presAssocID="{02D7B127-29B6-48BE-92DE-0F5325AF5801}" presName="connTx" presStyleLbl="parChTrans1D2" presStyleIdx="4" presStyleCnt="6"/>
      <dgm:spPr/>
      <dgm:t>
        <a:bodyPr/>
        <a:lstStyle/>
        <a:p>
          <a:endParaRPr lang="en-US"/>
        </a:p>
      </dgm:t>
    </dgm:pt>
    <dgm:pt modelId="{A010C853-DBBC-42B8-B326-71472417329C}" type="pres">
      <dgm:prSet presAssocID="{2909C102-468B-46CC-88E6-76C753B40A6B}" presName="root2" presStyleCnt="0"/>
      <dgm:spPr/>
      <dgm:t>
        <a:bodyPr/>
        <a:lstStyle/>
        <a:p>
          <a:endParaRPr lang="en-US"/>
        </a:p>
      </dgm:t>
    </dgm:pt>
    <dgm:pt modelId="{D05ACF5C-D20A-4A54-A4C4-0AE2216DBA8A}" type="pres">
      <dgm:prSet presAssocID="{2909C102-468B-46CC-88E6-76C753B40A6B}" presName="LevelTwoTextNode" presStyleLbl="node2" presStyleIdx="4" presStyleCnt="6" custScaleX="164700" custLinFactNeighborX="547" custLinFactNeighborY="3586">
        <dgm:presLayoutVars>
          <dgm:chPref val="3"/>
        </dgm:presLayoutVars>
      </dgm:prSet>
      <dgm:spPr/>
      <dgm:t>
        <a:bodyPr/>
        <a:lstStyle/>
        <a:p>
          <a:endParaRPr lang="en-US"/>
        </a:p>
      </dgm:t>
    </dgm:pt>
    <dgm:pt modelId="{F1417B90-04FA-4BDF-BC33-950E419E638C}" type="pres">
      <dgm:prSet presAssocID="{2909C102-468B-46CC-88E6-76C753B40A6B}" presName="level3hierChild" presStyleCnt="0"/>
      <dgm:spPr/>
      <dgm:t>
        <a:bodyPr/>
        <a:lstStyle/>
        <a:p>
          <a:endParaRPr lang="en-US"/>
        </a:p>
      </dgm:t>
    </dgm:pt>
    <dgm:pt modelId="{864E1265-00C9-4E67-A811-F6C175CFBB90}" type="pres">
      <dgm:prSet presAssocID="{4D5DAB66-80E1-4F41-A658-D0B507EC1588}" presName="conn2-1" presStyleLbl="parChTrans1D2" presStyleIdx="5" presStyleCnt="6"/>
      <dgm:spPr/>
      <dgm:t>
        <a:bodyPr/>
        <a:lstStyle/>
        <a:p>
          <a:endParaRPr lang="en-US"/>
        </a:p>
      </dgm:t>
    </dgm:pt>
    <dgm:pt modelId="{ECA2D70A-F53C-461E-B21E-0AC819F8F74F}" type="pres">
      <dgm:prSet presAssocID="{4D5DAB66-80E1-4F41-A658-D0B507EC1588}" presName="connTx" presStyleLbl="parChTrans1D2" presStyleIdx="5" presStyleCnt="6"/>
      <dgm:spPr/>
      <dgm:t>
        <a:bodyPr/>
        <a:lstStyle/>
        <a:p>
          <a:endParaRPr lang="en-US"/>
        </a:p>
      </dgm:t>
    </dgm:pt>
    <dgm:pt modelId="{1E497CBD-3E1D-4BDE-8FAF-E4312E3096BE}" type="pres">
      <dgm:prSet presAssocID="{4EF6D11D-0BF8-4C17-91EA-F213BDBC888D}" presName="root2" presStyleCnt="0"/>
      <dgm:spPr/>
      <dgm:t>
        <a:bodyPr/>
        <a:lstStyle/>
        <a:p>
          <a:endParaRPr lang="en-US"/>
        </a:p>
      </dgm:t>
    </dgm:pt>
    <dgm:pt modelId="{3BF14B34-5680-44DF-B276-444AF80A9750}" type="pres">
      <dgm:prSet presAssocID="{4EF6D11D-0BF8-4C17-91EA-F213BDBC888D}" presName="LevelTwoTextNode" presStyleLbl="node2" presStyleIdx="5" presStyleCnt="6" custScaleX="166887">
        <dgm:presLayoutVars>
          <dgm:chPref val="3"/>
        </dgm:presLayoutVars>
      </dgm:prSet>
      <dgm:spPr/>
      <dgm:t>
        <a:bodyPr/>
        <a:lstStyle/>
        <a:p>
          <a:endParaRPr lang="en-US"/>
        </a:p>
      </dgm:t>
    </dgm:pt>
    <dgm:pt modelId="{6413105E-4856-4265-BF6C-ACB15E8157A3}" type="pres">
      <dgm:prSet presAssocID="{4EF6D11D-0BF8-4C17-91EA-F213BDBC888D}" presName="level3hierChild" presStyleCnt="0"/>
      <dgm:spPr/>
      <dgm:t>
        <a:bodyPr/>
        <a:lstStyle/>
        <a:p>
          <a:endParaRPr lang="en-US"/>
        </a:p>
      </dgm:t>
    </dgm:pt>
  </dgm:ptLst>
  <dgm:cxnLst>
    <dgm:cxn modelId="{AE555ADD-4705-470E-843C-50E72937E8E1}" type="presOf" srcId="{2BEE1F87-33BA-4AED-8D5B-659C5F0B1B79}" destId="{12A50FF9-96D7-46B3-AD19-F14DB478AAED}" srcOrd="0" destOrd="0" presId="urn:microsoft.com/office/officeart/2008/layout/HorizontalMultiLevelHierarchy"/>
    <dgm:cxn modelId="{7FA211FB-ECDE-47A9-B5FA-C60F0110C43C}" srcId="{3E1BCFF1-CA2F-434B-A8BF-09E63EF55651}" destId="{FF28799D-C1C8-4880-80DF-4EE4FC3738D6}" srcOrd="2" destOrd="0" parTransId="{C10DA750-B38F-4D31-BA6D-8385DA39DF73}" sibTransId="{09C34943-8C68-440A-9F20-67F16A67890A}"/>
    <dgm:cxn modelId="{8DAF288D-5A01-4F4C-BBEE-B4687C33C747}" type="presOf" srcId="{A8CA0162-9C64-4388-AF64-23F533CAAD41}" destId="{95477824-5CB4-438E-B4BB-E1AA942740B4}" srcOrd="1" destOrd="0" presId="urn:microsoft.com/office/officeart/2008/layout/HorizontalMultiLevelHierarchy"/>
    <dgm:cxn modelId="{D5FD7E22-DDDA-4BA2-8A7E-E92C33BFB50A}" type="presOf" srcId="{3E1BCFF1-CA2F-434B-A8BF-09E63EF55651}" destId="{34CB46EA-9AE2-4E0E-BF36-43DB0F24FD18}" srcOrd="0" destOrd="0" presId="urn:microsoft.com/office/officeart/2008/layout/HorizontalMultiLevelHierarchy"/>
    <dgm:cxn modelId="{2DD0B41D-21A1-421A-A596-C0E772EAFAA7}" type="presOf" srcId="{FF28799D-C1C8-4880-80DF-4EE4FC3738D6}" destId="{2BF4E526-3363-4EB8-9ACA-11D9FB6BD600}" srcOrd="0" destOrd="0" presId="urn:microsoft.com/office/officeart/2008/layout/HorizontalMultiLevelHierarchy"/>
    <dgm:cxn modelId="{F693AB4A-0B3E-435D-A46C-5842C31243B5}" type="presOf" srcId="{C10DA750-B38F-4D31-BA6D-8385DA39DF73}" destId="{6913F304-81FD-4C8E-ABD4-166A9DB6AD59}" srcOrd="0" destOrd="0" presId="urn:microsoft.com/office/officeart/2008/layout/HorizontalMultiLevelHierarchy"/>
    <dgm:cxn modelId="{E6DF17C0-7CD0-4469-9C05-773F81D3435E}" srcId="{0C883782-E41A-4DA4-93A5-87FB32F36062}" destId="{3E1BCFF1-CA2F-434B-A8BF-09E63EF55651}" srcOrd="0" destOrd="0" parTransId="{5A86BAAE-2572-40B8-884C-5F46C302A9DA}" sibTransId="{97D9CD63-479D-4011-9ED2-3C4DD1C6FF20}"/>
    <dgm:cxn modelId="{EDB19BAC-DDA9-4088-9AE2-67A1FB1636E8}" type="presOf" srcId="{02D7B127-29B6-48BE-92DE-0F5325AF5801}" destId="{ED63A4F5-1C4C-4E0E-B41C-9E4A022422B4}" srcOrd="0" destOrd="0" presId="urn:microsoft.com/office/officeart/2008/layout/HorizontalMultiLevelHierarchy"/>
    <dgm:cxn modelId="{DF6F73E6-646B-4F24-A105-1C2BFFC0F08D}" type="presOf" srcId="{33A5996B-AD6E-49B1-B1CA-4DC3427B8EF9}" destId="{27D500B7-25CC-4C9C-B8F5-D16972666F43}" srcOrd="0" destOrd="0" presId="urn:microsoft.com/office/officeart/2008/layout/HorizontalMultiLevelHierarchy"/>
    <dgm:cxn modelId="{1F5D285E-345A-485D-92EF-385E08FEC67B}" srcId="{3E1BCFF1-CA2F-434B-A8BF-09E63EF55651}" destId="{33A5996B-AD6E-49B1-B1CA-4DC3427B8EF9}" srcOrd="0" destOrd="0" parTransId="{A8CA0162-9C64-4388-AF64-23F533CAAD41}" sibTransId="{F01B8EC1-5C0F-4301-9984-503843E1CAA4}"/>
    <dgm:cxn modelId="{AC24C4F9-168A-44AE-A254-D8651DA3F63A}" type="presOf" srcId="{4A065354-363B-47DF-896F-1ED7B6DFB7E8}" destId="{A4AD54D2-9CCF-4F50-9461-0F5603FE9901}" srcOrd="0" destOrd="0" presId="urn:microsoft.com/office/officeart/2008/layout/HorizontalMultiLevelHierarchy"/>
    <dgm:cxn modelId="{F2CEFEDF-616E-4B6A-9FED-BDF6C31F97CD}" type="presOf" srcId="{A8CA0162-9C64-4388-AF64-23F533CAAD41}" destId="{066A69A0-60FD-42A6-BC23-1ACABCE38757}" srcOrd="0" destOrd="0" presId="urn:microsoft.com/office/officeart/2008/layout/HorizontalMultiLevelHierarchy"/>
    <dgm:cxn modelId="{04DE3EDB-B271-4123-B916-367F28A3A362}" srcId="{3E1BCFF1-CA2F-434B-A8BF-09E63EF55651}" destId="{4EF6D11D-0BF8-4C17-91EA-F213BDBC888D}" srcOrd="5" destOrd="0" parTransId="{4D5DAB66-80E1-4F41-A658-D0B507EC1588}" sibTransId="{B1416172-3E73-4B62-A0B9-5C0A24363223}"/>
    <dgm:cxn modelId="{F1B13306-0959-4C1C-A118-146898827AA0}" srcId="{3E1BCFF1-CA2F-434B-A8BF-09E63EF55651}" destId="{2909C102-468B-46CC-88E6-76C753B40A6B}" srcOrd="4" destOrd="0" parTransId="{02D7B127-29B6-48BE-92DE-0F5325AF5801}" sibTransId="{89DA0BA9-CF1D-48E4-AAB3-F3412D12C499}"/>
    <dgm:cxn modelId="{79233513-E177-42E3-B9CF-28D1655572F8}" type="presOf" srcId="{4D5DAB66-80E1-4F41-A658-D0B507EC1588}" destId="{864E1265-00C9-4E67-A811-F6C175CFBB90}" srcOrd="0" destOrd="0" presId="urn:microsoft.com/office/officeart/2008/layout/HorizontalMultiLevelHierarchy"/>
    <dgm:cxn modelId="{3C3EADB5-88F9-4CB6-967C-8DD58643AA9F}" type="presOf" srcId="{0C883782-E41A-4DA4-93A5-87FB32F36062}" destId="{1A55F8C6-01A3-4DA5-997B-42C204FEFAEB}" srcOrd="0" destOrd="0" presId="urn:microsoft.com/office/officeart/2008/layout/HorizontalMultiLevelHierarchy"/>
    <dgm:cxn modelId="{A18EB04A-B948-4DD1-8C73-5FED32D4FAEA}" type="presOf" srcId="{4EF6D11D-0BF8-4C17-91EA-F213BDBC888D}" destId="{3BF14B34-5680-44DF-B276-444AF80A9750}" srcOrd="0" destOrd="0" presId="urn:microsoft.com/office/officeart/2008/layout/HorizontalMultiLevelHierarchy"/>
    <dgm:cxn modelId="{8B5EFC5B-6AA3-451A-B555-8D9ABE0FC5A8}" srcId="{3E1BCFF1-CA2F-434B-A8BF-09E63EF55651}" destId="{4A065354-363B-47DF-896F-1ED7B6DFB7E8}" srcOrd="3" destOrd="0" parTransId="{2BEE1F87-33BA-4AED-8D5B-659C5F0B1B79}" sibTransId="{C8FC47F0-B34F-4A3B-8804-745C521989AE}"/>
    <dgm:cxn modelId="{1034BB4A-90E8-4E09-B555-4D8CE626943C}" type="presOf" srcId="{2909C102-468B-46CC-88E6-76C753B40A6B}" destId="{D05ACF5C-D20A-4A54-A4C4-0AE2216DBA8A}" srcOrd="0" destOrd="0" presId="urn:microsoft.com/office/officeart/2008/layout/HorizontalMultiLevelHierarchy"/>
    <dgm:cxn modelId="{BE20CED7-D61E-44EA-885F-657897FEE0CE}" type="presOf" srcId="{C10DA750-B38F-4D31-BA6D-8385DA39DF73}" destId="{64628DFB-5C6E-455F-8BB0-BF487480B2A9}" srcOrd="1" destOrd="0" presId="urn:microsoft.com/office/officeart/2008/layout/HorizontalMultiLevelHierarchy"/>
    <dgm:cxn modelId="{FCE2AF37-09CC-4189-A2B9-6EDC481776FB}" type="presOf" srcId="{4D5DAB66-80E1-4F41-A658-D0B507EC1588}" destId="{ECA2D70A-F53C-461E-B21E-0AC819F8F74F}" srcOrd="1" destOrd="0" presId="urn:microsoft.com/office/officeart/2008/layout/HorizontalMultiLevelHierarchy"/>
    <dgm:cxn modelId="{3C19B224-C388-4A10-A0B0-38E3EB5EA81B}" type="presOf" srcId="{2BEE1F87-33BA-4AED-8D5B-659C5F0B1B79}" destId="{E24BD4E1-32EC-4052-9395-C71C7C044986}" srcOrd="1" destOrd="0" presId="urn:microsoft.com/office/officeart/2008/layout/HorizontalMultiLevelHierarchy"/>
    <dgm:cxn modelId="{61B75921-D4AA-4565-A62F-22E9F4D5F112}" type="presOf" srcId="{02D7B127-29B6-48BE-92DE-0F5325AF5801}" destId="{B65A649A-809B-4591-A2E3-A0284BC2AAAE}" srcOrd="1" destOrd="0" presId="urn:microsoft.com/office/officeart/2008/layout/HorizontalMultiLevelHierarchy"/>
    <dgm:cxn modelId="{2FF5F675-A18E-41D5-98BC-E1D02C52C91C}" type="presOf" srcId="{AFAA2078-D376-4306-8752-87CF795FFE91}" destId="{2CD55AB9-B7A5-433D-A8DF-4FD20690E437}" srcOrd="0" destOrd="0" presId="urn:microsoft.com/office/officeart/2008/layout/HorizontalMultiLevelHierarchy"/>
    <dgm:cxn modelId="{86BBD4A8-3B04-4798-86D9-3195CEE043AC}" type="presOf" srcId="{AFAA2078-D376-4306-8752-87CF795FFE91}" destId="{BF14C0A6-D534-4FBB-801D-A9CE311B4C2E}" srcOrd="1" destOrd="0" presId="urn:microsoft.com/office/officeart/2008/layout/HorizontalMultiLevelHierarchy"/>
    <dgm:cxn modelId="{7E5C6E70-E799-4B19-8CAD-4B4E6B9CA9C2}" type="presOf" srcId="{67DA11D9-309C-49A8-9D7A-96265FA39528}" destId="{AD1141C9-DED0-489D-B454-ADEEBA19F5B5}" srcOrd="0" destOrd="0" presId="urn:microsoft.com/office/officeart/2008/layout/HorizontalMultiLevelHierarchy"/>
    <dgm:cxn modelId="{D6005BEF-6296-477E-9EC6-2594318D83C7}" srcId="{3E1BCFF1-CA2F-434B-A8BF-09E63EF55651}" destId="{67DA11D9-309C-49A8-9D7A-96265FA39528}" srcOrd="1" destOrd="0" parTransId="{AFAA2078-D376-4306-8752-87CF795FFE91}" sibTransId="{A8B0183F-4E7C-41ED-B592-BEE29E121CDE}"/>
    <dgm:cxn modelId="{5838E7E0-36D6-4242-8E3E-23B3EE3E3D59}" type="presParOf" srcId="{1A55F8C6-01A3-4DA5-997B-42C204FEFAEB}" destId="{F2D3ADC4-6A4F-4A1B-B9F3-CEE64FD80C1B}" srcOrd="0" destOrd="0" presId="urn:microsoft.com/office/officeart/2008/layout/HorizontalMultiLevelHierarchy"/>
    <dgm:cxn modelId="{0D677145-93E4-4802-BDF0-6599218C9BAB}" type="presParOf" srcId="{F2D3ADC4-6A4F-4A1B-B9F3-CEE64FD80C1B}" destId="{34CB46EA-9AE2-4E0E-BF36-43DB0F24FD18}" srcOrd="0" destOrd="0" presId="urn:microsoft.com/office/officeart/2008/layout/HorizontalMultiLevelHierarchy"/>
    <dgm:cxn modelId="{9B8ED05E-F181-4E07-B06C-1A4CD028B039}" type="presParOf" srcId="{F2D3ADC4-6A4F-4A1B-B9F3-CEE64FD80C1B}" destId="{0B82B4E2-85EE-455E-B443-A7D9F35C956F}" srcOrd="1" destOrd="0" presId="urn:microsoft.com/office/officeart/2008/layout/HorizontalMultiLevelHierarchy"/>
    <dgm:cxn modelId="{8C9D8047-EF93-4371-80C8-A9B8EEAB4FB4}" type="presParOf" srcId="{0B82B4E2-85EE-455E-B443-A7D9F35C956F}" destId="{066A69A0-60FD-42A6-BC23-1ACABCE38757}" srcOrd="0" destOrd="0" presId="urn:microsoft.com/office/officeart/2008/layout/HorizontalMultiLevelHierarchy"/>
    <dgm:cxn modelId="{7351025E-738D-43A9-A51E-B7DE6733E6E0}" type="presParOf" srcId="{066A69A0-60FD-42A6-BC23-1ACABCE38757}" destId="{95477824-5CB4-438E-B4BB-E1AA942740B4}" srcOrd="0" destOrd="0" presId="urn:microsoft.com/office/officeart/2008/layout/HorizontalMultiLevelHierarchy"/>
    <dgm:cxn modelId="{BDA62FF9-D74E-40EC-A385-E452DE51FEF8}" type="presParOf" srcId="{0B82B4E2-85EE-455E-B443-A7D9F35C956F}" destId="{360EB41A-95A4-4B1F-A2A4-376F2068C927}" srcOrd="1" destOrd="0" presId="urn:microsoft.com/office/officeart/2008/layout/HorizontalMultiLevelHierarchy"/>
    <dgm:cxn modelId="{F467AA31-8A6A-43DF-87F3-F9D3B8606ACB}" type="presParOf" srcId="{360EB41A-95A4-4B1F-A2A4-376F2068C927}" destId="{27D500B7-25CC-4C9C-B8F5-D16972666F43}" srcOrd="0" destOrd="0" presId="urn:microsoft.com/office/officeart/2008/layout/HorizontalMultiLevelHierarchy"/>
    <dgm:cxn modelId="{79699C6C-66EC-42B5-9A90-AB4C389AA5C9}" type="presParOf" srcId="{360EB41A-95A4-4B1F-A2A4-376F2068C927}" destId="{4A55DD3C-A69C-4094-BB7D-3C32015D6B4C}" srcOrd="1" destOrd="0" presId="urn:microsoft.com/office/officeart/2008/layout/HorizontalMultiLevelHierarchy"/>
    <dgm:cxn modelId="{49A0E1F9-56B9-4028-8480-411F22AFE385}" type="presParOf" srcId="{0B82B4E2-85EE-455E-B443-A7D9F35C956F}" destId="{2CD55AB9-B7A5-433D-A8DF-4FD20690E437}" srcOrd="2" destOrd="0" presId="urn:microsoft.com/office/officeart/2008/layout/HorizontalMultiLevelHierarchy"/>
    <dgm:cxn modelId="{E91B7D2B-3566-4417-BBD4-C95A428A792A}" type="presParOf" srcId="{2CD55AB9-B7A5-433D-A8DF-4FD20690E437}" destId="{BF14C0A6-D534-4FBB-801D-A9CE311B4C2E}" srcOrd="0" destOrd="0" presId="urn:microsoft.com/office/officeart/2008/layout/HorizontalMultiLevelHierarchy"/>
    <dgm:cxn modelId="{2F33A828-0B45-456E-8AF9-9A4B3E3744CA}" type="presParOf" srcId="{0B82B4E2-85EE-455E-B443-A7D9F35C956F}" destId="{81E37A64-C0C8-4079-BF40-E6CB178A67C6}" srcOrd="3" destOrd="0" presId="urn:microsoft.com/office/officeart/2008/layout/HorizontalMultiLevelHierarchy"/>
    <dgm:cxn modelId="{A1622143-3CA2-45B4-95B9-A5F1BAB5AECA}" type="presParOf" srcId="{81E37A64-C0C8-4079-BF40-E6CB178A67C6}" destId="{AD1141C9-DED0-489D-B454-ADEEBA19F5B5}" srcOrd="0" destOrd="0" presId="urn:microsoft.com/office/officeart/2008/layout/HorizontalMultiLevelHierarchy"/>
    <dgm:cxn modelId="{85924325-90DC-4A6B-B5F4-636896EC62DB}" type="presParOf" srcId="{81E37A64-C0C8-4079-BF40-E6CB178A67C6}" destId="{4857A225-3D5B-4886-98CB-E372471B5F0A}" srcOrd="1" destOrd="0" presId="urn:microsoft.com/office/officeart/2008/layout/HorizontalMultiLevelHierarchy"/>
    <dgm:cxn modelId="{24168090-BBB0-4C3D-8BBC-E6882209BE09}" type="presParOf" srcId="{0B82B4E2-85EE-455E-B443-A7D9F35C956F}" destId="{6913F304-81FD-4C8E-ABD4-166A9DB6AD59}" srcOrd="4" destOrd="0" presId="urn:microsoft.com/office/officeart/2008/layout/HorizontalMultiLevelHierarchy"/>
    <dgm:cxn modelId="{7FB70A95-7D27-411D-A28C-977559A6A17B}" type="presParOf" srcId="{6913F304-81FD-4C8E-ABD4-166A9DB6AD59}" destId="{64628DFB-5C6E-455F-8BB0-BF487480B2A9}" srcOrd="0" destOrd="0" presId="urn:microsoft.com/office/officeart/2008/layout/HorizontalMultiLevelHierarchy"/>
    <dgm:cxn modelId="{38B2C9D4-5DE2-435E-9E9B-C01EB5C55D3C}" type="presParOf" srcId="{0B82B4E2-85EE-455E-B443-A7D9F35C956F}" destId="{8AB0E384-2DEC-43E1-A009-A7300DB81486}" srcOrd="5" destOrd="0" presId="urn:microsoft.com/office/officeart/2008/layout/HorizontalMultiLevelHierarchy"/>
    <dgm:cxn modelId="{02A716CD-540D-4F62-8291-79C3427E4E70}" type="presParOf" srcId="{8AB0E384-2DEC-43E1-A009-A7300DB81486}" destId="{2BF4E526-3363-4EB8-9ACA-11D9FB6BD600}" srcOrd="0" destOrd="0" presId="urn:microsoft.com/office/officeart/2008/layout/HorizontalMultiLevelHierarchy"/>
    <dgm:cxn modelId="{58C6B61D-0221-4E84-AFDF-72DCD9BAA4E6}" type="presParOf" srcId="{8AB0E384-2DEC-43E1-A009-A7300DB81486}" destId="{D2A0E725-D422-45D5-8A85-15B70CA53002}" srcOrd="1" destOrd="0" presId="urn:microsoft.com/office/officeart/2008/layout/HorizontalMultiLevelHierarchy"/>
    <dgm:cxn modelId="{B8DFACA7-F091-455C-B863-3CCB38868B5E}" type="presParOf" srcId="{0B82B4E2-85EE-455E-B443-A7D9F35C956F}" destId="{12A50FF9-96D7-46B3-AD19-F14DB478AAED}" srcOrd="6" destOrd="0" presId="urn:microsoft.com/office/officeart/2008/layout/HorizontalMultiLevelHierarchy"/>
    <dgm:cxn modelId="{9AFCC793-8840-461F-A602-36E2CEA04F99}" type="presParOf" srcId="{12A50FF9-96D7-46B3-AD19-F14DB478AAED}" destId="{E24BD4E1-32EC-4052-9395-C71C7C044986}" srcOrd="0" destOrd="0" presId="urn:microsoft.com/office/officeart/2008/layout/HorizontalMultiLevelHierarchy"/>
    <dgm:cxn modelId="{F559892B-4851-4264-A586-556885D02A3E}" type="presParOf" srcId="{0B82B4E2-85EE-455E-B443-A7D9F35C956F}" destId="{8685C8C7-2820-4878-AEC9-67829FC4F6D0}" srcOrd="7" destOrd="0" presId="urn:microsoft.com/office/officeart/2008/layout/HorizontalMultiLevelHierarchy"/>
    <dgm:cxn modelId="{B3B3CE1D-F718-4127-95D8-A09E6EE1DDD4}" type="presParOf" srcId="{8685C8C7-2820-4878-AEC9-67829FC4F6D0}" destId="{A4AD54D2-9CCF-4F50-9461-0F5603FE9901}" srcOrd="0" destOrd="0" presId="urn:microsoft.com/office/officeart/2008/layout/HorizontalMultiLevelHierarchy"/>
    <dgm:cxn modelId="{51CF75AE-6264-4C3F-8402-510128E6BC29}" type="presParOf" srcId="{8685C8C7-2820-4878-AEC9-67829FC4F6D0}" destId="{11FCBF5A-495A-4D30-A46D-E5BCE28AF00A}" srcOrd="1" destOrd="0" presId="urn:microsoft.com/office/officeart/2008/layout/HorizontalMultiLevelHierarchy"/>
    <dgm:cxn modelId="{DE053F3C-1199-4C27-8394-FCD77398C3F3}" type="presParOf" srcId="{0B82B4E2-85EE-455E-B443-A7D9F35C956F}" destId="{ED63A4F5-1C4C-4E0E-B41C-9E4A022422B4}" srcOrd="8" destOrd="0" presId="urn:microsoft.com/office/officeart/2008/layout/HorizontalMultiLevelHierarchy"/>
    <dgm:cxn modelId="{985B5083-37CA-410F-A8C2-FB161C31AB72}" type="presParOf" srcId="{ED63A4F5-1C4C-4E0E-B41C-9E4A022422B4}" destId="{B65A649A-809B-4591-A2E3-A0284BC2AAAE}" srcOrd="0" destOrd="0" presId="urn:microsoft.com/office/officeart/2008/layout/HorizontalMultiLevelHierarchy"/>
    <dgm:cxn modelId="{59D5334E-03AA-4160-9B21-779678752EF2}" type="presParOf" srcId="{0B82B4E2-85EE-455E-B443-A7D9F35C956F}" destId="{A010C853-DBBC-42B8-B326-71472417329C}" srcOrd="9" destOrd="0" presId="urn:microsoft.com/office/officeart/2008/layout/HorizontalMultiLevelHierarchy"/>
    <dgm:cxn modelId="{33B4775A-EBE0-4621-B329-9B316E89A428}" type="presParOf" srcId="{A010C853-DBBC-42B8-B326-71472417329C}" destId="{D05ACF5C-D20A-4A54-A4C4-0AE2216DBA8A}" srcOrd="0" destOrd="0" presId="urn:microsoft.com/office/officeart/2008/layout/HorizontalMultiLevelHierarchy"/>
    <dgm:cxn modelId="{8E00D00B-9670-4ACC-B5EC-E0C5B0590084}" type="presParOf" srcId="{A010C853-DBBC-42B8-B326-71472417329C}" destId="{F1417B90-04FA-4BDF-BC33-950E419E638C}" srcOrd="1" destOrd="0" presId="urn:microsoft.com/office/officeart/2008/layout/HorizontalMultiLevelHierarchy"/>
    <dgm:cxn modelId="{3AE6AEA1-CC61-41E3-80D9-EDDA4AB4705B}" type="presParOf" srcId="{0B82B4E2-85EE-455E-B443-A7D9F35C956F}" destId="{864E1265-00C9-4E67-A811-F6C175CFBB90}" srcOrd="10" destOrd="0" presId="urn:microsoft.com/office/officeart/2008/layout/HorizontalMultiLevelHierarchy"/>
    <dgm:cxn modelId="{37FEA1AF-D56A-438B-B426-E4060CB6866B}" type="presParOf" srcId="{864E1265-00C9-4E67-A811-F6C175CFBB90}" destId="{ECA2D70A-F53C-461E-B21E-0AC819F8F74F}" srcOrd="0" destOrd="0" presId="urn:microsoft.com/office/officeart/2008/layout/HorizontalMultiLevelHierarchy"/>
    <dgm:cxn modelId="{AAD1ABA9-2C5F-48A2-9B74-43FF77C56061}" type="presParOf" srcId="{0B82B4E2-85EE-455E-B443-A7D9F35C956F}" destId="{1E497CBD-3E1D-4BDE-8FAF-E4312E3096BE}" srcOrd="11" destOrd="0" presId="urn:microsoft.com/office/officeart/2008/layout/HorizontalMultiLevelHierarchy"/>
    <dgm:cxn modelId="{225D6D31-99F7-40E7-B9B0-C63A888BAC23}" type="presParOf" srcId="{1E497CBD-3E1D-4BDE-8FAF-E4312E3096BE}" destId="{3BF14B34-5680-44DF-B276-444AF80A9750}" srcOrd="0" destOrd="0" presId="urn:microsoft.com/office/officeart/2008/layout/HorizontalMultiLevelHierarchy"/>
    <dgm:cxn modelId="{CC5745BE-1C51-4372-88E5-0828EA3C4B2C}" type="presParOf" srcId="{1E497CBD-3E1D-4BDE-8FAF-E4312E3096BE}" destId="{6413105E-4856-4265-BF6C-ACB15E8157A3}" srcOrd="1" destOrd="0" presId="urn:microsoft.com/office/officeart/2008/layout/HorizontalMultiLevelHierarchy"/>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883782-E41A-4DA4-93A5-87FB32F36062}"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IN"/>
        </a:p>
      </dgm:t>
    </dgm:pt>
    <dgm:pt modelId="{3E1BCFF1-CA2F-434B-A8BF-09E63EF55651}">
      <dgm:prSet phldrT="[Text]"/>
      <dgm:spPr/>
      <dgm:t>
        <a:bodyPr/>
        <a:lstStyle/>
        <a:p>
          <a:r>
            <a:rPr lang="en-US" b="1" i="1" dirty="0"/>
            <a:t>Punjab Right To Business Act, 2020</a:t>
          </a:r>
          <a:endParaRPr lang="en-IN" dirty="0"/>
        </a:p>
      </dgm:t>
    </dgm:pt>
    <dgm:pt modelId="{5A86BAAE-2572-40B8-884C-5F46C302A9DA}" type="parTrans" cxnId="{E6DF17C0-7CD0-4469-9C05-773F81D3435E}">
      <dgm:prSet/>
      <dgm:spPr/>
      <dgm:t>
        <a:bodyPr/>
        <a:lstStyle/>
        <a:p>
          <a:endParaRPr lang="en-IN"/>
        </a:p>
      </dgm:t>
    </dgm:pt>
    <dgm:pt modelId="{97D9CD63-479D-4011-9ED2-3C4DD1C6FF20}" type="sibTrans" cxnId="{E6DF17C0-7CD0-4469-9C05-773F81D3435E}">
      <dgm:prSet/>
      <dgm:spPr/>
      <dgm:t>
        <a:bodyPr/>
        <a:lstStyle/>
        <a:p>
          <a:endParaRPr lang="en-IN"/>
        </a:p>
      </dgm:t>
    </dgm:pt>
    <dgm:pt modelId="{33A5996B-AD6E-49B1-B1CA-4DC3427B8EF9}">
      <dgm:prSet phldrT="[Text]"/>
      <dgm:spPr/>
      <dgm:t>
        <a:bodyPr/>
        <a:lstStyle/>
        <a:p>
          <a:pPr>
            <a:buFont typeface="Arial" panose="020B0604020202020204" pitchFamily="34" charset="0"/>
            <a:buChar char="•"/>
          </a:pPr>
          <a:r>
            <a:rPr lang="en-IN" b="1" i="0" smtClean="0">
              <a:hlinkClick xmlns:r="http://schemas.openxmlformats.org/officeDocument/2006/relationships" r:id="rId1">
                <a:extLst>
                  <a:ext uri="{A12FA001-AC4F-418D-AE19-62706E023703}">
                    <ahyp:hlinkClr xmlns:ahyp="http://schemas.microsoft.com/office/drawing/2018/hyperlinkcolor" xmlns="" val="tx"/>
                  </a:ext>
                </a:extLst>
              </a:hlinkClick>
            </a:rPr>
            <a:t>Sec.9 - Scrutiny Committee.</a:t>
          </a:r>
          <a:endParaRPr lang="en-IN" b="1" dirty="0"/>
        </a:p>
      </dgm:t>
    </dgm:pt>
    <dgm:pt modelId="{F01B8EC1-5C0F-4301-9984-503843E1CAA4}" type="sibTrans" cxnId="{1F5D285E-345A-485D-92EF-385E08FEC67B}">
      <dgm:prSet/>
      <dgm:spPr/>
      <dgm:t>
        <a:bodyPr/>
        <a:lstStyle/>
        <a:p>
          <a:endParaRPr lang="en-IN"/>
        </a:p>
      </dgm:t>
    </dgm:pt>
    <dgm:pt modelId="{A8CA0162-9C64-4388-AF64-23F533CAAD41}" type="parTrans" cxnId="{1F5D285E-345A-485D-92EF-385E08FEC67B}">
      <dgm:prSet/>
      <dgm:spPr/>
      <dgm:t>
        <a:bodyPr/>
        <a:lstStyle/>
        <a:p>
          <a:endParaRPr lang="en-IN"/>
        </a:p>
      </dgm:t>
    </dgm:pt>
    <dgm:pt modelId="{B918ED57-7DF6-45E0-A91A-6E748780EBD5}">
      <dgm:prSet/>
      <dgm:spPr/>
      <dgm:t>
        <a:bodyPr/>
        <a:lstStyle/>
        <a:p>
          <a:pPr>
            <a:buFont typeface="Arial" panose="020B0604020202020204" pitchFamily="34" charset="0"/>
            <a:buChar char="•"/>
          </a:pPr>
          <a:r>
            <a:rPr lang="en-US" b="1" i="0" smtClean="0">
              <a:hlinkClick xmlns:r="http://schemas.openxmlformats.org/officeDocument/2006/relationships" r:id="rId1">
                <a:extLst>
                  <a:ext uri="{A12FA001-AC4F-418D-AE19-62706E023703}">
                    <ahyp:hlinkClr xmlns:ahyp="http://schemas.microsoft.com/office/drawing/2018/hyperlinkcolor" xmlns="" val="tx"/>
                  </a:ext>
                </a:extLst>
              </a:hlinkClick>
            </a:rPr>
            <a:t>Sec.10 - Issuance of Certificate of in Principle Approval.</a:t>
          </a:r>
          <a:endParaRPr lang="en-US" b="1" i="0" dirty="0"/>
        </a:p>
      </dgm:t>
    </dgm:pt>
    <dgm:pt modelId="{0CC876BF-1583-466C-9C8C-F378603E7EB6}" type="parTrans" cxnId="{F554D733-1E4E-4A25-9879-305CC4F63CB6}">
      <dgm:prSet/>
      <dgm:spPr/>
      <dgm:t>
        <a:bodyPr/>
        <a:lstStyle/>
        <a:p>
          <a:endParaRPr lang="en-IN"/>
        </a:p>
      </dgm:t>
    </dgm:pt>
    <dgm:pt modelId="{A61BFEE6-E855-4EED-8A19-640B1652207F}" type="sibTrans" cxnId="{F554D733-1E4E-4A25-9879-305CC4F63CB6}">
      <dgm:prSet/>
      <dgm:spPr/>
      <dgm:t>
        <a:bodyPr/>
        <a:lstStyle/>
        <a:p>
          <a:endParaRPr lang="en-IN"/>
        </a:p>
      </dgm:t>
    </dgm:pt>
    <dgm:pt modelId="{8699A391-5FD8-4421-9134-20B40EB4E05E}">
      <dgm:prSet/>
      <dgm:spPr/>
      <dgm:t>
        <a:bodyPr/>
        <a:lstStyle/>
        <a:p>
          <a:pPr>
            <a:buFont typeface="Arial" panose="020B0604020202020204" pitchFamily="34" charset="0"/>
            <a:buChar char="•"/>
          </a:pPr>
          <a:r>
            <a:rPr lang="en-US" b="1" i="0" smtClean="0">
              <a:hlinkClick xmlns:r="http://schemas.openxmlformats.org/officeDocument/2006/relationships" r:id="rId1">
                <a:extLst>
                  <a:ext uri="{A12FA001-AC4F-418D-AE19-62706E023703}">
                    <ahyp:hlinkClr xmlns:ahyp="http://schemas.microsoft.com/office/drawing/2018/hyperlinkcolor" xmlns="" val="tx"/>
                  </a:ext>
                </a:extLst>
              </a:hlinkClick>
            </a:rPr>
            <a:t>Sec.11 - Revocation of a Certificate of in Principle Approval.</a:t>
          </a:r>
          <a:endParaRPr lang="en-US" b="1" i="0" dirty="0"/>
        </a:p>
      </dgm:t>
    </dgm:pt>
    <dgm:pt modelId="{9006CCBF-7C5C-493D-B18B-564ABBBB96B2}" type="parTrans" cxnId="{3412A821-B840-4B8F-A483-415AE77CF0DA}">
      <dgm:prSet/>
      <dgm:spPr/>
      <dgm:t>
        <a:bodyPr/>
        <a:lstStyle/>
        <a:p>
          <a:endParaRPr lang="en-IN"/>
        </a:p>
      </dgm:t>
    </dgm:pt>
    <dgm:pt modelId="{FDD21FC7-EDB4-4B63-B6D5-9E4010264BC5}" type="sibTrans" cxnId="{3412A821-B840-4B8F-A483-415AE77CF0DA}">
      <dgm:prSet/>
      <dgm:spPr/>
      <dgm:t>
        <a:bodyPr/>
        <a:lstStyle/>
        <a:p>
          <a:endParaRPr lang="en-IN"/>
        </a:p>
      </dgm:t>
    </dgm:pt>
    <dgm:pt modelId="{A246799A-90F2-48D2-999D-840BFF4522D4}">
      <dgm:prSet/>
      <dgm:spPr/>
      <dgm:t>
        <a:bodyPr/>
        <a:lstStyle/>
        <a:p>
          <a:pPr>
            <a:buFont typeface="Arial" panose="020B0604020202020204" pitchFamily="34" charset="0"/>
            <a:buChar char="•"/>
          </a:pPr>
          <a:r>
            <a:rPr lang="en-IN" b="1" i="0" smtClean="0">
              <a:hlinkClick xmlns:r="http://schemas.openxmlformats.org/officeDocument/2006/relationships" r:id="rId1">
                <a:extLst>
                  <a:ext uri="{A12FA001-AC4F-418D-AE19-62706E023703}">
                    <ahyp:hlinkClr xmlns:ahyp="http://schemas.microsoft.com/office/drawing/2018/hyperlinkcolor" xmlns="" val="tx"/>
                  </a:ext>
                </a:extLst>
              </a:hlinkClick>
            </a:rPr>
            <a:t>Sec.12 - Appeal.</a:t>
          </a:r>
          <a:endParaRPr lang="en-IN" b="1" i="0" dirty="0"/>
        </a:p>
      </dgm:t>
    </dgm:pt>
    <dgm:pt modelId="{35D68969-8119-4503-A83A-4EE10766721A}" type="parTrans" cxnId="{78338318-165A-424B-8D7B-06F006E0DA02}">
      <dgm:prSet/>
      <dgm:spPr/>
      <dgm:t>
        <a:bodyPr/>
        <a:lstStyle/>
        <a:p>
          <a:endParaRPr lang="en-IN"/>
        </a:p>
      </dgm:t>
    </dgm:pt>
    <dgm:pt modelId="{D829617C-0B0D-4AF9-91A6-D8AE3A07914E}" type="sibTrans" cxnId="{78338318-165A-424B-8D7B-06F006E0DA02}">
      <dgm:prSet/>
      <dgm:spPr/>
      <dgm:t>
        <a:bodyPr/>
        <a:lstStyle/>
        <a:p>
          <a:endParaRPr lang="en-IN"/>
        </a:p>
      </dgm:t>
    </dgm:pt>
    <dgm:pt modelId="{056736EF-AB05-4BF3-9112-0558B200C74D}">
      <dgm:prSet/>
      <dgm:spPr/>
      <dgm:t>
        <a:bodyPr/>
        <a:lstStyle/>
        <a:p>
          <a:pPr>
            <a:buFont typeface="Arial" panose="020B0604020202020204" pitchFamily="34" charset="0"/>
            <a:buChar char="•"/>
          </a:pPr>
          <a:r>
            <a:rPr lang="en-US" b="1" i="0" smtClean="0">
              <a:hlinkClick xmlns:r="http://schemas.openxmlformats.org/officeDocument/2006/relationships" r:id="rId1">
                <a:extLst>
                  <a:ext uri="{A12FA001-AC4F-418D-AE19-62706E023703}">
                    <ahyp:hlinkClr xmlns:ahyp="http://schemas.microsoft.com/office/drawing/2018/hyperlinkcolor" xmlns="" val="tx"/>
                  </a:ext>
                </a:extLst>
              </a:hlinkClick>
            </a:rPr>
            <a:t>Sec.14 - Power to make rules.</a:t>
          </a:r>
          <a:endParaRPr lang="en-US" b="1" i="0" dirty="0"/>
        </a:p>
      </dgm:t>
    </dgm:pt>
    <dgm:pt modelId="{D5883BC6-1AAE-4501-935B-2B869887B1DB}" type="parTrans" cxnId="{A4E5FDF8-EF0D-4BBD-BEC2-8D6F496C8267}">
      <dgm:prSet/>
      <dgm:spPr/>
      <dgm:t>
        <a:bodyPr/>
        <a:lstStyle/>
        <a:p>
          <a:endParaRPr lang="en-IN"/>
        </a:p>
      </dgm:t>
    </dgm:pt>
    <dgm:pt modelId="{0BA57304-984C-4E9F-AFC8-F1EF458EBAFE}" type="sibTrans" cxnId="{A4E5FDF8-EF0D-4BBD-BEC2-8D6F496C8267}">
      <dgm:prSet/>
      <dgm:spPr/>
      <dgm:t>
        <a:bodyPr/>
        <a:lstStyle/>
        <a:p>
          <a:endParaRPr lang="en-IN"/>
        </a:p>
      </dgm:t>
    </dgm:pt>
    <dgm:pt modelId="{67F12787-AEA9-41C5-9398-81D376CAEBAD}">
      <dgm:prSet/>
      <dgm:spPr/>
      <dgm:t>
        <a:bodyPr/>
        <a:lstStyle/>
        <a:p>
          <a:pPr>
            <a:buFont typeface="Arial" panose="020B0604020202020204" pitchFamily="34" charset="0"/>
            <a:buChar char="•"/>
          </a:pPr>
          <a:r>
            <a:rPr lang="en-US" b="1" i="0" smtClean="0">
              <a:hlinkClick xmlns:r="http://schemas.openxmlformats.org/officeDocument/2006/relationships" r:id="rId1">
                <a:extLst>
                  <a:ext uri="{A12FA001-AC4F-418D-AE19-62706E023703}">
                    <ahyp:hlinkClr xmlns:ahyp="http://schemas.microsoft.com/office/drawing/2018/hyperlinkcolor" xmlns="" val="tx"/>
                  </a:ext>
                </a:extLst>
              </a:hlinkClick>
            </a:rPr>
            <a:t>Sec.15 - Powers and functions of District Bureau of Enterprise.</a:t>
          </a:r>
          <a:endParaRPr lang="en-US" b="1" i="0" dirty="0"/>
        </a:p>
      </dgm:t>
    </dgm:pt>
    <dgm:pt modelId="{E266A3F7-B05B-4C35-AEF2-899502BF3B3C}" type="parTrans" cxnId="{B24666C2-AE66-45D0-B0A7-BB222DD98983}">
      <dgm:prSet/>
      <dgm:spPr/>
      <dgm:t>
        <a:bodyPr/>
        <a:lstStyle/>
        <a:p>
          <a:endParaRPr lang="en-IN"/>
        </a:p>
      </dgm:t>
    </dgm:pt>
    <dgm:pt modelId="{998664A5-EA57-4D36-97A0-27D4D362FF9A}" type="sibTrans" cxnId="{B24666C2-AE66-45D0-B0A7-BB222DD98983}">
      <dgm:prSet/>
      <dgm:spPr/>
      <dgm:t>
        <a:bodyPr/>
        <a:lstStyle/>
        <a:p>
          <a:endParaRPr lang="en-IN"/>
        </a:p>
      </dgm:t>
    </dgm:pt>
    <dgm:pt modelId="{1A55F8C6-01A3-4DA5-997B-42C204FEFAEB}" type="pres">
      <dgm:prSet presAssocID="{0C883782-E41A-4DA4-93A5-87FB32F36062}" presName="Name0" presStyleCnt="0">
        <dgm:presLayoutVars>
          <dgm:chPref val="1"/>
          <dgm:dir/>
          <dgm:animOne val="branch"/>
          <dgm:animLvl val="lvl"/>
          <dgm:resizeHandles val="exact"/>
        </dgm:presLayoutVars>
      </dgm:prSet>
      <dgm:spPr/>
      <dgm:t>
        <a:bodyPr/>
        <a:lstStyle/>
        <a:p>
          <a:endParaRPr lang="en-US"/>
        </a:p>
      </dgm:t>
    </dgm:pt>
    <dgm:pt modelId="{F2D3ADC4-6A4F-4A1B-B9F3-CEE64FD80C1B}" type="pres">
      <dgm:prSet presAssocID="{3E1BCFF1-CA2F-434B-A8BF-09E63EF55651}" presName="root1" presStyleCnt="0"/>
      <dgm:spPr/>
      <dgm:t>
        <a:bodyPr/>
        <a:lstStyle/>
        <a:p>
          <a:endParaRPr lang="en-US"/>
        </a:p>
      </dgm:t>
    </dgm:pt>
    <dgm:pt modelId="{34CB46EA-9AE2-4E0E-BF36-43DB0F24FD18}" type="pres">
      <dgm:prSet presAssocID="{3E1BCFF1-CA2F-434B-A8BF-09E63EF55651}" presName="LevelOneTextNode" presStyleLbl="node0" presStyleIdx="0" presStyleCnt="1" custAng="5400000" custScaleX="357752" custScaleY="80932">
        <dgm:presLayoutVars>
          <dgm:chPref val="3"/>
        </dgm:presLayoutVars>
      </dgm:prSet>
      <dgm:spPr/>
      <dgm:t>
        <a:bodyPr/>
        <a:lstStyle/>
        <a:p>
          <a:endParaRPr lang="en-US"/>
        </a:p>
      </dgm:t>
    </dgm:pt>
    <dgm:pt modelId="{0B82B4E2-85EE-455E-B443-A7D9F35C956F}" type="pres">
      <dgm:prSet presAssocID="{3E1BCFF1-CA2F-434B-A8BF-09E63EF55651}" presName="level2hierChild" presStyleCnt="0"/>
      <dgm:spPr/>
      <dgm:t>
        <a:bodyPr/>
        <a:lstStyle/>
        <a:p>
          <a:endParaRPr lang="en-US"/>
        </a:p>
      </dgm:t>
    </dgm:pt>
    <dgm:pt modelId="{066A69A0-60FD-42A6-BC23-1ACABCE38757}" type="pres">
      <dgm:prSet presAssocID="{A8CA0162-9C64-4388-AF64-23F533CAAD41}" presName="conn2-1" presStyleLbl="parChTrans1D2" presStyleIdx="0" presStyleCnt="6"/>
      <dgm:spPr/>
      <dgm:t>
        <a:bodyPr/>
        <a:lstStyle/>
        <a:p>
          <a:endParaRPr lang="en-US"/>
        </a:p>
      </dgm:t>
    </dgm:pt>
    <dgm:pt modelId="{95477824-5CB4-438E-B4BB-E1AA942740B4}" type="pres">
      <dgm:prSet presAssocID="{A8CA0162-9C64-4388-AF64-23F533CAAD41}" presName="connTx" presStyleLbl="parChTrans1D2" presStyleIdx="0" presStyleCnt="6"/>
      <dgm:spPr/>
      <dgm:t>
        <a:bodyPr/>
        <a:lstStyle/>
        <a:p>
          <a:endParaRPr lang="en-US"/>
        </a:p>
      </dgm:t>
    </dgm:pt>
    <dgm:pt modelId="{360EB41A-95A4-4B1F-A2A4-376F2068C927}" type="pres">
      <dgm:prSet presAssocID="{33A5996B-AD6E-49B1-B1CA-4DC3427B8EF9}" presName="root2" presStyleCnt="0"/>
      <dgm:spPr/>
      <dgm:t>
        <a:bodyPr/>
        <a:lstStyle/>
        <a:p>
          <a:endParaRPr lang="en-US"/>
        </a:p>
      </dgm:t>
    </dgm:pt>
    <dgm:pt modelId="{27D500B7-25CC-4C9C-B8F5-D16972666F43}" type="pres">
      <dgm:prSet presAssocID="{33A5996B-AD6E-49B1-B1CA-4DC3427B8EF9}" presName="LevelTwoTextNode" presStyleLbl="node2" presStyleIdx="0" presStyleCnt="6" custScaleX="167042" custLinFactNeighborY="7635">
        <dgm:presLayoutVars>
          <dgm:chPref val="3"/>
        </dgm:presLayoutVars>
      </dgm:prSet>
      <dgm:spPr/>
      <dgm:t>
        <a:bodyPr/>
        <a:lstStyle/>
        <a:p>
          <a:endParaRPr lang="en-US"/>
        </a:p>
      </dgm:t>
    </dgm:pt>
    <dgm:pt modelId="{4A55DD3C-A69C-4094-BB7D-3C32015D6B4C}" type="pres">
      <dgm:prSet presAssocID="{33A5996B-AD6E-49B1-B1CA-4DC3427B8EF9}" presName="level3hierChild" presStyleCnt="0"/>
      <dgm:spPr/>
      <dgm:t>
        <a:bodyPr/>
        <a:lstStyle/>
        <a:p>
          <a:endParaRPr lang="en-US"/>
        </a:p>
      </dgm:t>
    </dgm:pt>
    <dgm:pt modelId="{5650648D-0665-43F7-854A-569CA3C481F4}" type="pres">
      <dgm:prSet presAssocID="{0CC876BF-1583-466C-9C8C-F378603E7EB6}" presName="conn2-1" presStyleLbl="parChTrans1D2" presStyleIdx="1" presStyleCnt="6"/>
      <dgm:spPr/>
      <dgm:t>
        <a:bodyPr/>
        <a:lstStyle/>
        <a:p>
          <a:endParaRPr lang="en-US"/>
        </a:p>
      </dgm:t>
    </dgm:pt>
    <dgm:pt modelId="{F11391CD-F799-40B4-A38B-E807637F96FC}" type="pres">
      <dgm:prSet presAssocID="{0CC876BF-1583-466C-9C8C-F378603E7EB6}" presName="connTx" presStyleLbl="parChTrans1D2" presStyleIdx="1" presStyleCnt="6"/>
      <dgm:spPr/>
      <dgm:t>
        <a:bodyPr/>
        <a:lstStyle/>
        <a:p>
          <a:endParaRPr lang="en-US"/>
        </a:p>
      </dgm:t>
    </dgm:pt>
    <dgm:pt modelId="{6238B320-0AF1-47E3-9077-9A6BE43A494E}" type="pres">
      <dgm:prSet presAssocID="{B918ED57-7DF6-45E0-A91A-6E748780EBD5}" presName="root2" presStyleCnt="0"/>
      <dgm:spPr/>
      <dgm:t>
        <a:bodyPr/>
        <a:lstStyle/>
        <a:p>
          <a:endParaRPr lang="en-US"/>
        </a:p>
      </dgm:t>
    </dgm:pt>
    <dgm:pt modelId="{E6DD3244-F1DF-4660-A79B-146196D8B466}" type="pres">
      <dgm:prSet presAssocID="{B918ED57-7DF6-45E0-A91A-6E748780EBD5}" presName="LevelTwoTextNode" presStyleLbl="node2" presStyleIdx="1" presStyleCnt="6" custScaleX="167740">
        <dgm:presLayoutVars>
          <dgm:chPref val="3"/>
        </dgm:presLayoutVars>
      </dgm:prSet>
      <dgm:spPr/>
      <dgm:t>
        <a:bodyPr/>
        <a:lstStyle/>
        <a:p>
          <a:endParaRPr lang="en-US"/>
        </a:p>
      </dgm:t>
    </dgm:pt>
    <dgm:pt modelId="{6DA94C71-647D-49AF-8C64-7574F27DFA7A}" type="pres">
      <dgm:prSet presAssocID="{B918ED57-7DF6-45E0-A91A-6E748780EBD5}" presName="level3hierChild" presStyleCnt="0"/>
      <dgm:spPr/>
      <dgm:t>
        <a:bodyPr/>
        <a:lstStyle/>
        <a:p>
          <a:endParaRPr lang="en-US"/>
        </a:p>
      </dgm:t>
    </dgm:pt>
    <dgm:pt modelId="{D72E9F55-E727-48B0-A236-C4059AF9184B}" type="pres">
      <dgm:prSet presAssocID="{9006CCBF-7C5C-493D-B18B-564ABBBB96B2}" presName="conn2-1" presStyleLbl="parChTrans1D2" presStyleIdx="2" presStyleCnt="6"/>
      <dgm:spPr/>
      <dgm:t>
        <a:bodyPr/>
        <a:lstStyle/>
        <a:p>
          <a:endParaRPr lang="en-US"/>
        </a:p>
      </dgm:t>
    </dgm:pt>
    <dgm:pt modelId="{143F760F-A22D-4BD6-8751-69A7FA1BD940}" type="pres">
      <dgm:prSet presAssocID="{9006CCBF-7C5C-493D-B18B-564ABBBB96B2}" presName="connTx" presStyleLbl="parChTrans1D2" presStyleIdx="2" presStyleCnt="6"/>
      <dgm:spPr/>
      <dgm:t>
        <a:bodyPr/>
        <a:lstStyle/>
        <a:p>
          <a:endParaRPr lang="en-US"/>
        </a:p>
      </dgm:t>
    </dgm:pt>
    <dgm:pt modelId="{BA7A6123-82B7-4C65-B3D6-A22A60F01DBC}" type="pres">
      <dgm:prSet presAssocID="{8699A391-5FD8-4421-9134-20B40EB4E05E}" presName="root2" presStyleCnt="0"/>
      <dgm:spPr/>
      <dgm:t>
        <a:bodyPr/>
        <a:lstStyle/>
        <a:p>
          <a:endParaRPr lang="en-US"/>
        </a:p>
      </dgm:t>
    </dgm:pt>
    <dgm:pt modelId="{E2BD500F-A61F-4519-8E8D-8224F7D4E9C3}" type="pres">
      <dgm:prSet presAssocID="{8699A391-5FD8-4421-9134-20B40EB4E05E}" presName="LevelTwoTextNode" presStyleLbl="node2" presStyleIdx="2" presStyleCnt="6" custScaleX="168206">
        <dgm:presLayoutVars>
          <dgm:chPref val="3"/>
        </dgm:presLayoutVars>
      </dgm:prSet>
      <dgm:spPr/>
      <dgm:t>
        <a:bodyPr/>
        <a:lstStyle/>
        <a:p>
          <a:endParaRPr lang="en-US"/>
        </a:p>
      </dgm:t>
    </dgm:pt>
    <dgm:pt modelId="{A69F2D32-185F-4CA5-A164-AC7A7953C56E}" type="pres">
      <dgm:prSet presAssocID="{8699A391-5FD8-4421-9134-20B40EB4E05E}" presName="level3hierChild" presStyleCnt="0"/>
      <dgm:spPr/>
      <dgm:t>
        <a:bodyPr/>
        <a:lstStyle/>
        <a:p>
          <a:endParaRPr lang="en-US"/>
        </a:p>
      </dgm:t>
    </dgm:pt>
    <dgm:pt modelId="{27C2D2FB-6E1B-437C-B087-57258A2FF3B8}" type="pres">
      <dgm:prSet presAssocID="{35D68969-8119-4503-A83A-4EE10766721A}" presName="conn2-1" presStyleLbl="parChTrans1D2" presStyleIdx="3" presStyleCnt="6"/>
      <dgm:spPr/>
      <dgm:t>
        <a:bodyPr/>
        <a:lstStyle/>
        <a:p>
          <a:endParaRPr lang="en-US"/>
        </a:p>
      </dgm:t>
    </dgm:pt>
    <dgm:pt modelId="{4612D8E7-A2C3-4D2F-A198-69C346D058BA}" type="pres">
      <dgm:prSet presAssocID="{35D68969-8119-4503-A83A-4EE10766721A}" presName="connTx" presStyleLbl="parChTrans1D2" presStyleIdx="3" presStyleCnt="6"/>
      <dgm:spPr/>
      <dgm:t>
        <a:bodyPr/>
        <a:lstStyle/>
        <a:p>
          <a:endParaRPr lang="en-US"/>
        </a:p>
      </dgm:t>
    </dgm:pt>
    <dgm:pt modelId="{59ACA1F7-DF96-4289-BB7D-C5FF90983D40}" type="pres">
      <dgm:prSet presAssocID="{A246799A-90F2-48D2-999D-840BFF4522D4}" presName="root2" presStyleCnt="0"/>
      <dgm:spPr/>
      <dgm:t>
        <a:bodyPr/>
        <a:lstStyle/>
        <a:p>
          <a:endParaRPr lang="en-US"/>
        </a:p>
      </dgm:t>
    </dgm:pt>
    <dgm:pt modelId="{3EB3D09D-35BA-4398-8997-246AFBE3203B}" type="pres">
      <dgm:prSet presAssocID="{A246799A-90F2-48D2-999D-840BFF4522D4}" presName="LevelTwoTextNode" presStyleLbl="node2" presStyleIdx="3" presStyleCnt="6" custScaleX="167740" custLinFactNeighborX="582" custLinFactNeighborY="4614">
        <dgm:presLayoutVars>
          <dgm:chPref val="3"/>
        </dgm:presLayoutVars>
      </dgm:prSet>
      <dgm:spPr/>
      <dgm:t>
        <a:bodyPr/>
        <a:lstStyle/>
        <a:p>
          <a:endParaRPr lang="en-US"/>
        </a:p>
      </dgm:t>
    </dgm:pt>
    <dgm:pt modelId="{0185A3FF-DBF0-4797-AD72-FC547A18D1FB}" type="pres">
      <dgm:prSet presAssocID="{A246799A-90F2-48D2-999D-840BFF4522D4}" presName="level3hierChild" presStyleCnt="0"/>
      <dgm:spPr/>
      <dgm:t>
        <a:bodyPr/>
        <a:lstStyle/>
        <a:p>
          <a:endParaRPr lang="en-US"/>
        </a:p>
      </dgm:t>
    </dgm:pt>
    <dgm:pt modelId="{F74FC02D-6B7C-4B4E-8655-03A8C6E17B88}" type="pres">
      <dgm:prSet presAssocID="{D5883BC6-1AAE-4501-935B-2B869887B1DB}" presName="conn2-1" presStyleLbl="parChTrans1D2" presStyleIdx="4" presStyleCnt="6"/>
      <dgm:spPr/>
      <dgm:t>
        <a:bodyPr/>
        <a:lstStyle/>
        <a:p>
          <a:endParaRPr lang="en-US"/>
        </a:p>
      </dgm:t>
    </dgm:pt>
    <dgm:pt modelId="{51BBC8A5-47EA-432B-8028-854FFE05992C}" type="pres">
      <dgm:prSet presAssocID="{D5883BC6-1AAE-4501-935B-2B869887B1DB}" presName="connTx" presStyleLbl="parChTrans1D2" presStyleIdx="4" presStyleCnt="6"/>
      <dgm:spPr/>
      <dgm:t>
        <a:bodyPr/>
        <a:lstStyle/>
        <a:p>
          <a:endParaRPr lang="en-US"/>
        </a:p>
      </dgm:t>
    </dgm:pt>
    <dgm:pt modelId="{415FA113-AB20-4893-8012-81A87CDE0F03}" type="pres">
      <dgm:prSet presAssocID="{056736EF-AB05-4BF3-9112-0558B200C74D}" presName="root2" presStyleCnt="0"/>
      <dgm:spPr/>
      <dgm:t>
        <a:bodyPr/>
        <a:lstStyle/>
        <a:p>
          <a:endParaRPr lang="en-US"/>
        </a:p>
      </dgm:t>
    </dgm:pt>
    <dgm:pt modelId="{8D08A003-BB04-433F-BB77-EDB610E6FF88}" type="pres">
      <dgm:prSet presAssocID="{056736EF-AB05-4BF3-9112-0558B200C74D}" presName="LevelTwoTextNode" presStyleLbl="node2" presStyleIdx="4" presStyleCnt="6" custScaleX="167505">
        <dgm:presLayoutVars>
          <dgm:chPref val="3"/>
        </dgm:presLayoutVars>
      </dgm:prSet>
      <dgm:spPr/>
      <dgm:t>
        <a:bodyPr/>
        <a:lstStyle/>
        <a:p>
          <a:endParaRPr lang="en-US"/>
        </a:p>
      </dgm:t>
    </dgm:pt>
    <dgm:pt modelId="{32F19DF0-64C3-4E69-97E7-A1A36E80AD32}" type="pres">
      <dgm:prSet presAssocID="{056736EF-AB05-4BF3-9112-0558B200C74D}" presName="level3hierChild" presStyleCnt="0"/>
      <dgm:spPr/>
      <dgm:t>
        <a:bodyPr/>
        <a:lstStyle/>
        <a:p>
          <a:endParaRPr lang="en-US"/>
        </a:p>
      </dgm:t>
    </dgm:pt>
    <dgm:pt modelId="{5059151E-757B-434D-BED1-5D823E2EAC1E}" type="pres">
      <dgm:prSet presAssocID="{E266A3F7-B05B-4C35-AEF2-899502BF3B3C}" presName="conn2-1" presStyleLbl="parChTrans1D2" presStyleIdx="5" presStyleCnt="6"/>
      <dgm:spPr/>
      <dgm:t>
        <a:bodyPr/>
        <a:lstStyle/>
        <a:p>
          <a:endParaRPr lang="en-US"/>
        </a:p>
      </dgm:t>
    </dgm:pt>
    <dgm:pt modelId="{9B0B3270-5A61-4C33-9485-262D4451468F}" type="pres">
      <dgm:prSet presAssocID="{E266A3F7-B05B-4C35-AEF2-899502BF3B3C}" presName="connTx" presStyleLbl="parChTrans1D2" presStyleIdx="5" presStyleCnt="6"/>
      <dgm:spPr/>
      <dgm:t>
        <a:bodyPr/>
        <a:lstStyle/>
        <a:p>
          <a:endParaRPr lang="en-US"/>
        </a:p>
      </dgm:t>
    </dgm:pt>
    <dgm:pt modelId="{16A2E962-19EF-4A2A-874F-5DD00F51D4D7}" type="pres">
      <dgm:prSet presAssocID="{67F12787-AEA9-41C5-9398-81D376CAEBAD}" presName="root2" presStyleCnt="0"/>
      <dgm:spPr/>
      <dgm:t>
        <a:bodyPr/>
        <a:lstStyle/>
        <a:p>
          <a:endParaRPr lang="en-US"/>
        </a:p>
      </dgm:t>
    </dgm:pt>
    <dgm:pt modelId="{D3980D21-2A45-4894-9D19-028214A30F00}" type="pres">
      <dgm:prSet presAssocID="{67F12787-AEA9-41C5-9398-81D376CAEBAD}" presName="LevelTwoTextNode" presStyleLbl="node2" presStyleIdx="5" presStyleCnt="6" custScaleX="168206" custLinFactNeighborY="183">
        <dgm:presLayoutVars>
          <dgm:chPref val="3"/>
        </dgm:presLayoutVars>
      </dgm:prSet>
      <dgm:spPr/>
      <dgm:t>
        <a:bodyPr/>
        <a:lstStyle/>
        <a:p>
          <a:endParaRPr lang="en-US"/>
        </a:p>
      </dgm:t>
    </dgm:pt>
    <dgm:pt modelId="{FFE6D865-408F-498A-9843-FECD79BCE5EB}" type="pres">
      <dgm:prSet presAssocID="{67F12787-AEA9-41C5-9398-81D376CAEBAD}" presName="level3hierChild" presStyleCnt="0"/>
      <dgm:spPr/>
      <dgm:t>
        <a:bodyPr/>
        <a:lstStyle/>
        <a:p>
          <a:endParaRPr lang="en-US"/>
        </a:p>
      </dgm:t>
    </dgm:pt>
  </dgm:ptLst>
  <dgm:cxnLst>
    <dgm:cxn modelId="{8DAF288D-5A01-4F4C-BBEE-B4687C33C747}" type="presOf" srcId="{A8CA0162-9C64-4388-AF64-23F533CAAD41}" destId="{95477824-5CB4-438E-B4BB-E1AA942740B4}" srcOrd="1" destOrd="0" presId="urn:microsoft.com/office/officeart/2008/layout/HorizontalMultiLevelHierarchy"/>
    <dgm:cxn modelId="{B24666C2-AE66-45D0-B0A7-BB222DD98983}" srcId="{3E1BCFF1-CA2F-434B-A8BF-09E63EF55651}" destId="{67F12787-AEA9-41C5-9398-81D376CAEBAD}" srcOrd="5" destOrd="0" parTransId="{E266A3F7-B05B-4C35-AEF2-899502BF3B3C}" sibTransId="{998664A5-EA57-4D36-97A0-27D4D362FF9A}"/>
    <dgm:cxn modelId="{851F87BE-34AF-4A68-B548-1AF09A98E561}" type="presOf" srcId="{0CC876BF-1583-466C-9C8C-F378603E7EB6}" destId="{F11391CD-F799-40B4-A38B-E807637F96FC}" srcOrd="1" destOrd="0" presId="urn:microsoft.com/office/officeart/2008/layout/HorizontalMultiLevelHierarchy"/>
    <dgm:cxn modelId="{1F5D285E-345A-485D-92EF-385E08FEC67B}" srcId="{3E1BCFF1-CA2F-434B-A8BF-09E63EF55651}" destId="{33A5996B-AD6E-49B1-B1CA-4DC3427B8EF9}" srcOrd="0" destOrd="0" parTransId="{A8CA0162-9C64-4388-AF64-23F533CAAD41}" sibTransId="{F01B8EC1-5C0F-4301-9984-503843E1CAA4}"/>
    <dgm:cxn modelId="{F2CEFEDF-616E-4B6A-9FED-BDF6C31F97CD}" type="presOf" srcId="{A8CA0162-9C64-4388-AF64-23F533CAAD41}" destId="{066A69A0-60FD-42A6-BC23-1ACABCE38757}" srcOrd="0" destOrd="0" presId="urn:microsoft.com/office/officeart/2008/layout/HorizontalMultiLevelHierarchy"/>
    <dgm:cxn modelId="{7ACD2F3A-44E4-4918-8888-89E9EAD267DB}" type="presOf" srcId="{D5883BC6-1AAE-4501-935B-2B869887B1DB}" destId="{F74FC02D-6B7C-4B4E-8655-03A8C6E17B88}" srcOrd="0" destOrd="0" presId="urn:microsoft.com/office/officeart/2008/layout/HorizontalMultiLevelHierarchy"/>
    <dgm:cxn modelId="{0F0EC648-B004-495C-A4C4-CAA4A0185FB0}" type="presOf" srcId="{D5883BC6-1AAE-4501-935B-2B869887B1DB}" destId="{51BBC8A5-47EA-432B-8028-854FFE05992C}" srcOrd="1" destOrd="0" presId="urn:microsoft.com/office/officeart/2008/layout/HorizontalMultiLevelHierarchy"/>
    <dgm:cxn modelId="{11DD25C2-97D4-45C7-BE3E-E6390FCEF638}" type="presOf" srcId="{9006CCBF-7C5C-493D-B18B-564ABBBB96B2}" destId="{D72E9F55-E727-48B0-A236-C4059AF9184B}" srcOrd="0" destOrd="0" presId="urn:microsoft.com/office/officeart/2008/layout/HorizontalMultiLevelHierarchy"/>
    <dgm:cxn modelId="{3EE50197-8912-4F5B-8E5E-169E6E42E9FD}" type="presOf" srcId="{0CC876BF-1583-466C-9C8C-F378603E7EB6}" destId="{5650648D-0665-43F7-854A-569CA3C481F4}" srcOrd="0" destOrd="0" presId="urn:microsoft.com/office/officeart/2008/layout/HorizontalMultiLevelHierarchy"/>
    <dgm:cxn modelId="{973F6D9E-74DE-4C71-89A6-30CAE09BEDCB}" type="presOf" srcId="{B918ED57-7DF6-45E0-A91A-6E748780EBD5}" destId="{E6DD3244-F1DF-4660-A79B-146196D8B466}" srcOrd="0" destOrd="0" presId="urn:microsoft.com/office/officeart/2008/layout/HorizontalMultiLevelHierarchy"/>
    <dgm:cxn modelId="{E6DF17C0-7CD0-4469-9C05-773F81D3435E}" srcId="{0C883782-E41A-4DA4-93A5-87FB32F36062}" destId="{3E1BCFF1-CA2F-434B-A8BF-09E63EF55651}" srcOrd="0" destOrd="0" parTransId="{5A86BAAE-2572-40B8-884C-5F46C302A9DA}" sibTransId="{97D9CD63-479D-4011-9ED2-3C4DD1C6FF20}"/>
    <dgm:cxn modelId="{3412A821-B840-4B8F-A483-415AE77CF0DA}" srcId="{3E1BCFF1-CA2F-434B-A8BF-09E63EF55651}" destId="{8699A391-5FD8-4421-9134-20B40EB4E05E}" srcOrd="2" destOrd="0" parTransId="{9006CCBF-7C5C-493D-B18B-564ABBBB96B2}" sibTransId="{FDD21FC7-EDB4-4B63-B6D5-9E4010264BC5}"/>
    <dgm:cxn modelId="{5F6159FB-55E2-407C-8BE0-F9C6E5BF730E}" type="presOf" srcId="{8699A391-5FD8-4421-9134-20B40EB4E05E}" destId="{E2BD500F-A61F-4519-8E8D-8224F7D4E9C3}" srcOrd="0" destOrd="0" presId="urn:microsoft.com/office/officeart/2008/layout/HorizontalMultiLevelHierarchy"/>
    <dgm:cxn modelId="{F554D733-1E4E-4A25-9879-305CC4F63CB6}" srcId="{3E1BCFF1-CA2F-434B-A8BF-09E63EF55651}" destId="{B918ED57-7DF6-45E0-A91A-6E748780EBD5}" srcOrd="1" destOrd="0" parTransId="{0CC876BF-1583-466C-9C8C-F378603E7EB6}" sibTransId="{A61BFEE6-E855-4EED-8A19-640B1652207F}"/>
    <dgm:cxn modelId="{4FBA778B-BB7A-418F-8245-FA1CF1D19B0C}" type="presOf" srcId="{E266A3F7-B05B-4C35-AEF2-899502BF3B3C}" destId="{9B0B3270-5A61-4C33-9485-262D4451468F}" srcOrd="1" destOrd="0" presId="urn:microsoft.com/office/officeart/2008/layout/HorizontalMultiLevelHierarchy"/>
    <dgm:cxn modelId="{D187B8B0-1DF8-4CB0-8D5F-D2E30A5A8658}" type="presOf" srcId="{35D68969-8119-4503-A83A-4EE10766721A}" destId="{27C2D2FB-6E1B-437C-B087-57258A2FF3B8}" srcOrd="0" destOrd="0" presId="urn:microsoft.com/office/officeart/2008/layout/HorizontalMultiLevelHierarchy"/>
    <dgm:cxn modelId="{31455B6F-AD43-4D91-AB4B-682CD3008BC7}" type="presOf" srcId="{056736EF-AB05-4BF3-9112-0558B200C74D}" destId="{8D08A003-BB04-433F-BB77-EDB610E6FF88}" srcOrd="0" destOrd="0" presId="urn:microsoft.com/office/officeart/2008/layout/HorizontalMultiLevelHierarchy"/>
    <dgm:cxn modelId="{3C3EADB5-88F9-4CB6-967C-8DD58643AA9F}" type="presOf" srcId="{0C883782-E41A-4DA4-93A5-87FB32F36062}" destId="{1A55F8C6-01A3-4DA5-997B-42C204FEFAEB}" srcOrd="0" destOrd="0" presId="urn:microsoft.com/office/officeart/2008/layout/HorizontalMultiLevelHierarchy"/>
    <dgm:cxn modelId="{DF6F73E6-646B-4F24-A105-1C2BFFC0F08D}" type="presOf" srcId="{33A5996B-AD6E-49B1-B1CA-4DC3427B8EF9}" destId="{27D500B7-25CC-4C9C-B8F5-D16972666F43}" srcOrd="0" destOrd="0" presId="urn:microsoft.com/office/officeart/2008/layout/HorizontalMultiLevelHierarchy"/>
    <dgm:cxn modelId="{E0A31ED4-2338-493A-9255-781268FCA643}" type="presOf" srcId="{E266A3F7-B05B-4C35-AEF2-899502BF3B3C}" destId="{5059151E-757B-434D-BED1-5D823E2EAC1E}" srcOrd="0" destOrd="0" presId="urn:microsoft.com/office/officeart/2008/layout/HorizontalMultiLevelHierarchy"/>
    <dgm:cxn modelId="{78338318-165A-424B-8D7B-06F006E0DA02}" srcId="{3E1BCFF1-CA2F-434B-A8BF-09E63EF55651}" destId="{A246799A-90F2-48D2-999D-840BFF4522D4}" srcOrd="3" destOrd="0" parTransId="{35D68969-8119-4503-A83A-4EE10766721A}" sibTransId="{D829617C-0B0D-4AF9-91A6-D8AE3A07914E}"/>
    <dgm:cxn modelId="{A4E5FDF8-EF0D-4BBD-BEC2-8D6F496C8267}" srcId="{3E1BCFF1-CA2F-434B-A8BF-09E63EF55651}" destId="{056736EF-AB05-4BF3-9112-0558B200C74D}" srcOrd="4" destOrd="0" parTransId="{D5883BC6-1AAE-4501-935B-2B869887B1DB}" sibTransId="{0BA57304-984C-4E9F-AFC8-F1EF458EBAFE}"/>
    <dgm:cxn modelId="{BB83E36E-4DC8-4DF1-8C5B-16D41C504B0E}" type="presOf" srcId="{35D68969-8119-4503-A83A-4EE10766721A}" destId="{4612D8E7-A2C3-4D2F-A198-69C346D058BA}" srcOrd="1" destOrd="0" presId="urn:microsoft.com/office/officeart/2008/layout/HorizontalMultiLevelHierarchy"/>
    <dgm:cxn modelId="{CB5BA4E7-39F4-455C-A22C-074D727D5BA2}" type="presOf" srcId="{67F12787-AEA9-41C5-9398-81D376CAEBAD}" destId="{D3980D21-2A45-4894-9D19-028214A30F00}" srcOrd="0" destOrd="0" presId="urn:microsoft.com/office/officeart/2008/layout/HorizontalMultiLevelHierarchy"/>
    <dgm:cxn modelId="{D5FD7E22-DDDA-4BA2-8A7E-E92C33BFB50A}" type="presOf" srcId="{3E1BCFF1-CA2F-434B-A8BF-09E63EF55651}" destId="{34CB46EA-9AE2-4E0E-BF36-43DB0F24FD18}" srcOrd="0" destOrd="0" presId="urn:microsoft.com/office/officeart/2008/layout/HorizontalMultiLevelHierarchy"/>
    <dgm:cxn modelId="{676AC4A2-D148-4831-9851-B7229558F20C}" type="presOf" srcId="{A246799A-90F2-48D2-999D-840BFF4522D4}" destId="{3EB3D09D-35BA-4398-8997-246AFBE3203B}" srcOrd="0" destOrd="0" presId="urn:microsoft.com/office/officeart/2008/layout/HorizontalMultiLevelHierarchy"/>
    <dgm:cxn modelId="{EDF1CB63-C0C9-4C26-8C61-48F554D66BF0}" type="presOf" srcId="{9006CCBF-7C5C-493D-B18B-564ABBBB96B2}" destId="{143F760F-A22D-4BD6-8751-69A7FA1BD940}" srcOrd="1" destOrd="0" presId="urn:microsoft.com/office/officeart/2008/layout/HorizontalMultiLevelHierarchy"/>
    <dgm:cxn modelId="{5838E7E0-36D6-4242-8E3E-23B3EE3E3D59}" type="presParOf" srcId="{1A55F8C6-01A3-4DA5-997B-42C204FEFAEB}" destId="{F2D3ADC4-6A4F-4A1B-B9F3-CEE64FD80C1B}" srcOrd="0" destOrd="0" presId="urn:microsoft.com/office/officeart/2008/layout/HorizontalMultiLevelHierarchy"/>
    <dgm:cxn modelId="{0D677145-93E4-4802-BDF0-6599218C9BAB}" type="presParOf" srcId="{F2D3ADC4-6A4F-4A1B-B9F3-CEE64FD80C1B}" destId="{34CB46EA-9AE2-4E0E-BF36-43DB0F24FD18}" srcOrd="0" destOrd="0" presId="urn:microsoft.com/office/officeart/2008/layout/HorizontalMultiLevelHierarchy"/>
    <dgm:cxn modelId="{9B8ED05E-F181-4E07-B06C-1A4CD028B039}" type="presParOf" srcId="{F2D3ADC4-6A4F-4A1B-B9F3-CEE64FD80C1B}" destId="{0B82B4E2-85EE-455E-B443-A7D9F35C956F}" srcOrd="1" destOrd="0" presId="urn:microsoft.com/office/officeart/2008/layout/HorizontalMultiLevelHierarchy"/>
    <dgm:cxn modelId="{8C9D8047-EF93-4371-80C8-A9B8EEAB4FB4}" type="presParOf" srcId="{0B82B4E2-85EE-455E-B443-A7D9F35C956F}" destId="{066A69A0-60FD-42A6-BC23-1ACABCE38757}" srcOrd="0" destOrd="0" presId="urn:microsoft.com/office/officeart/2008/layout/HorizontalMultiLevelHierarchy"/>
    <dgm:cxn modelId="{7351025E-738D-43A9-A51E-B7DE6733E6E0}" type="presParOf" srcId="{066A69A0-60FD-42A6-BC23-1ACABCE38757}" destId="{95477824-5CB4-438E-B4BB-E1AA942740B4}" srcOrd="0" destOrd="0" presId="urn:microsoft.com/office/officeart/2008/layout/HorizontalMultiLevelHierarchy"/>
    <dgm:cxn modelId="{BDA62FF9-D74E-40EC-A385-E452DE51FEF8}" type="presParOf" srcId="{0B82B4E2-85EE-455E-B443-A7D9F35C956F}" destId="{360EB41A-95A4-4B1F-A2A4-376F2068C927}" srcOrd="1" destOrd="0" presId="urn:microsoft.com/office/officeart/2008/layout/HorizontalMultiLevelHierarchy"/>
    <dgm:cxn modelId="{F467AA31-8A6A-43DF-87F3-F9D3B8606ACB}" type="presParOf" srcId="{360EB41A-95A4-4B1F-A2A4-376F2068C927}" destId="{27D500B7-25CC-4C9C-B8F5-D16972666F43}" srcOrd="0" destOrd="0" presId="urn:microsoft.com/office/officeart/2008/layout/HorizontalMultiLevelHierarchy"/>
    <dgm:cxn modelId="{79699C6C-66EC-42B5-9A90-AB4C389AA5C9}" type="presParOf" srcId="{360EB41A-95A4-4B1F-A2A4-376F2068C927}" destId="{4A55DD3C-A69C-4094-BB7D-3C32015D6B4C}" srcOrd="1" destOrd="0" presId="urn:microsoft.com/office/officeart/2008/layout/HorizontalMultiLevelHierarchy"/>
    <dgm:cxn modelId="{E1128E5C-E5CD-4452-8CAB-A843904894F5}" type="presParOf" srcId="{0B82B4E2-85EE-455E-B443-A7D9F35C956F}" destId="{5650648D-0665-43F7-854A-569CA3C481F4}" srcOrd="2" destOrd="0" presId="urn:microsoft.com/office/officeart/2008/layout/HorizontalMultiLevelHierarchy"/>
    <dgm:cxn modelId="{AE5BAACC-8C6F-41F5-8A86-FC81CDFE4249}" type="presParOf" srcId="{5650648D-0665-43F7-854A-569CA3C481F4}" destId="{F11391CD-F799-40B4-A38B-E807637F96FC}" srcOrd="0" destOrd="0" presId="urn:microsoft.com/office/officeart/2008/layout/HorizontalMultiLevelHierarchy"/>
    <dgm:cxn modelId="{01EC1AD1-5935-4509-8B00-B5DF37353ABE}" type="presParOf" srcId="{0B82B4E2-85EE-455E-B443-A7D9F35C956F}" destId="{6238B320-0AF1-47E3-9077-9A6BE43A494E}" srcOrd="3" destOrd="0" presId="urn:microsoft.com/office/officeart/2008/layout/HorizontalMultiLevelHierarchy"/>
    <dgm:cxn modelId="{0FFAED7C-4A79-4AB2-9F46-DE7EFF8AA961}" type="presParOf" srcId="{6238B320-0AF1-47E3-9077-9A6BE43A494E}" destId="{E6DD3244-F1DF-4660-A79B-146196D8B466}" srcOrd="0" destOrd="0" presId="urn:microsoft.com/office/officeart/2008/layout/HorizontalMultiLevelHierarchy"/>
    <dgm:cxn modelId="{E18083B4-1A3C-424B-A84E-081554683359}" type="presParOf" srcId="{6238B320-0AF1-47E3-9077-9A6BE43A494E}" destId="{6DA94C71-647D-49AF-8C64-7574F27DFA7A}" srcOrd="1" destOrd="0" presId="urn:microsoft.com/office/officeart/2008/layout/HorizontalMultiLevelHierarchy"/>
    <dgm:cxn modelId="{CB0B1058-3709-400A-BCF6-23B4F4560E04}" type="presParOf" srcId="{0B82B4E2-85EE-455E-B443-A7D9F35C956F}" destId="{D72E9F55-E727-48B0-A236-C4059AF9184B}" srcOrd="4" destOrd="0" presId="urn:microsoft.com/office/officeart/2008/layout/HorizontalMultiLevelHierarchy"/>
    <dgm:cxn modelId="{95B9EC73-DBC4-4410-83C5-B0E32698B8BC}" type="presParOf" srcId="{D72E9F55-E727-48B0-A236-C4059AF9184B}" destId="{143F760F-A22D-4BD6-8751-69A7FA1BD940}" srcOrd="0" destOrd="0" presId="urn:microsoft.com/office/officeart/2008/layout/HorizontalMultiLevelHierarchy"/>
    <dgm:cxn modelId="{DE0D534E-2489-4A0A-B208-0FB9F77B1074}" type="presParOf" srcId="{0B82B4E2-85EE-455E-B443-A7D9F35C956F}" destId="{BA7A6123-82B7-4C65-B3D6-A22A60F01DBC}" srcOrd="5" destOrd="0" presId="urn:microsoft.com/office/officeart/2008/layout/HorizontalMultiLevelHierarchy"/>
    <dgm:cxn modelId="{143C66DD-4B24-4332-819D-CD4B806267FA}" type="presParOf" srcId="{BA7A6123-82B7-4C65-B3D6-A22A60F01DBC}" destId="{E2BD500F-A61F-4519-8E8D-8224F7D4E9C3}" srcOrd="0" destOrd="0" presId="urn:microsoft.com/office/officeart/2008/layout/HorizontalMultiLevelHierarchy"/>
    <dgm:cxn modelId="{1FF53BD4-CF6D-434A-BF0D-54B329FD6746}" type="presParOf" srcId="{BA7A6123-82B7-4C65-B3D6-A22A60F01DBC}" destId="{A69F2D32-185F-4CA5-A164-AC7A7953C56E}" srcOrd="1" destOrd="0" presId="urn:microsoft.com/office/officeart/2008/layout/HorizontalMultiLevelHierarchy"/>
    <dgm:cxn modelId="{E87D5EFD-18E4-4005-8B14-928F1B3B23DE}" type="presParOf" srcId="{0B82B4E2-85EE-455E-B443-A7D9F35C956F}" destId="{27C2D2FB-6E1B-437C-B087-57258A2FF3B8}" srcOrd="6" destOrd="0" presId="urn:microsoft.com/office/officeart/2008/layout/HorizontalMultiLevelHierarchy"/>
    <dgm:cxn modelId="{0F462FDA-9446-4D53-A267-F7A9A18C4C29}" type="presParOf" srcId="{27C2D2FB-6E1B-437C-B087-57258A2FF3B8}" destId="{4612D8E7-A2C3-4D2F-A198-69C346D058BA}" srcOrd="0" destOrd="0" presId="urn:microsoft.com/office/officeart/2008/layout/HorizontalMultiLevelHierarchy"/>
    <dgm:cxn modelId="{D4DBF7D9-01D8-4726-8CA3-C42A793CF989}" type="presParOf" srcId="{0B82B4E2-85EE-455E-B443-A7D9F35C956F}" destId="{59ACA1F7-DF96-4289-BB7D-C5FF90983D40}" srcOrd="7" destOrd="0" presId="urn:microsoft.com/office/officeart/2008/layout/HorizontalMultiLevelHierarchy"/>
    <dgm:cxn modelId="{3D662BA9-0273-4909-A578-5C54D3AD7ACB}" type="presParOf" srcId="{59ACA1F7-DF96-4289-BB7D-C5FF90983D40}" destId="{3EB3D09D-35BA-4398-8997-246AFBE3203B}" srcOrd="0" destOrd="0" presId="urn:microsoft.com/office/officeart/2008/layout/HorizontalMultiLevelHierarchy"/>
    <dgm:cxn modelId="{690564D5-E00A-49BC-BFD8-367F328E8C14}" type="presParOf" srcId="{59ACA1F7-DF96-4289-BB7D-C5FF90983D40}" destId="{0185A3FF-DBF0-4797-AD72-FC547A18D1FB}" srcOrd="1" destOrd="0" presId="urn:microsoft.com/office/officeart/2008/layout/HorizontalMultiLevelHierarchy"/>
    <dgm:cxn modelId="{00D738B1-34DC-4F38-9293-00464BC1A6B4}" type="presParOf" srcId="{0B82B4E2-85EE-455E-B443-A7D9F35C956F}" destId="{F74FC02D-6B7C-4B4E-8655-03A8C6E17B88}" srcOrd="8" destOrd="0" presId="urn:microsoft.com/office/officeart/2008/layout/HorizontalMultiLevelHierarchy"/>
    <dgm:cxn modelId="{6ECA7D73-2C6F-4D26-A57D-ACFC243FD7D1}" type="presParOf" srcId="{F74FC02D-6B7C-4B4E-8655-03A8C6E17B88}" destId="{51BBC8A5-47EA-432B-8028-854FFE05992C}" srcOrd="0" destOrd="0" presId="urn:microsoft.com/office/officeart/2008/layout/HorizontalMultiLevelHierarchy"/>
    <dgm:cxn modelId="{6205C230-62FF-4E4F-B1ED-D9AF52AEFDC7}" type="presParOf" srcId="{0B82B4E2-85EE-455E-B443-A7D9F35C956F}" destId="{415FA113-AB20-4893-8012-81A87CDE0F03}" srcOrd="9" destOrd="0" presId="urn:microsoft.com/office/officeart/2008/layout/HorizontalMultiLevelHierarchy"/>
    <dgm:cxn modelId="{21A37130-2707-4FBB-A396-C537E83443BC}" type="presParOf" srcId="{415FA113-AB20-4893-8012-81A87CDE0F03}" destId="{8D08A003-BB04-433F-BB77-EDB610E6FF88}" srcOrd="0" destOrd="0" presId="urn:microsoft.com/office/officeart/2008/layout/HorizontalMultiLevelHierarchy"/>
    <dgm:cxn modelId="{E42660C8-2883-4155-A98A-9EFB05B12914}" type="presParOf" srcId="{415FA113-AB20-4893-8012-81A87CDE0F03}" destId="{32F19DF0-64C3-4E69-97E7-A1A36E80AD32}" srcOrd="1" destOrd="0" presId="urn:microsoft.com/office/officeart/2008/layout/HorizontalMultiLevelHierarchy"/>
    <dgm:cxn modelId="{D823FEA3-0F1D-4057-B6FD-5DCF7C8F0CE0}" type="presParOf" srcId="{0B82B4E2-85EE-455E-B443-A7D9F35C956F}" destId="{5059151E-757B-434D-BED1-5D823E2EAC1E}" srcOrd="10" destOrd="0" presId="urn:microsoft.com/office/officeart/2008/layout/HorizontalMultiLevelHierarchy"/>
    <dgm:cxn modelId="{3DF73B76-616C-4B77-ADCB-BA67F3444571}" type="presParOf" srcId="{5059151E-757B-434D-BED1-5D823E2EAC1E}" destId="{9B0B3270-5A61-4C33-9485-262D4451468F}" srcOrd="0" destOrd="0" presId="urn:microsoft.com/office/officeart/2008/layout/HorizontalMultiLevelHierarchy"/>
    <dgm:cxn modelId="{6CFB7566-401E-452C-B527-8DE247B81FFE}" type="presParOf" srcId="{0B82B4E2-85EE-455E-B443-A7D9F35C956F}" destId="{16A2E962-19EF-4A2A-874F-5DD00F51D4D7}" srcOrd="11" destOrd="0" presId="urn:microsoft.com/office/officeart/2008/layout/HorizontalMultiLevelHierarchy"/>
    <dgm:cxn modelId="{FDBE67ED-D4D1-4468-ADF1-B574D98BC856}" type="presParOf" srcId="{16A2E962-19EF-4A2A-874F-5DD00F51D4D7}" destId="{D3980D21-2A45-4894-9D19-028214A30F00}" srcOrd="0" destOrd="0" presId="urn:microsoft.com/office/officeart/2008/layout/HorizontalMultiLevelHierarchy"/>
    <dgm:cxn modelId="{05E0D14A-40A8-4196-8E57-C4F168A6B42E}" type="presParOf" srcId="{16A2E962-19EF-4A2A-874F-5DD00F51D4D7}" destId="{FFE6D865-408F-498A-9843-FECD79BCE5EB}" srcOrd="1" destOrd="0" presId="urn:microsoft.com/office/officeart/2008/layout/HorizontalMultiLevelHierarchy"/>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D0712-5E0B-408F-B4A0-5E5DD9DEF223}">
      <dsp:nvSpPr>
        <dsp:cNvPr id="0" name=""/>
        <dsp:cNvSpPr/>
      </dsp:nvSpPr>
      <dsp:spPr>
        <a:xfrm>
          <a:off x="823070" y="3000"/>
          <a:ext cx="4204870" cy="2522922"/>
        </a:xfrm>
        <a:prstGeom prst="rect">
          <a:avLst/>
        </a:prstGeom>
        <a:solidFill>
          <a:schemeClr val="accent4"/>
        </a:solidFill>
        <a:ln w="1587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cap="none" spc="0" dirty="0">
              <a:ln w="22225">
                <a:solidFill>
                  <a:schemeClr val="accent2"/>
                </a:solidFill>
                <a:prstDash val="solid"/>
              </a:ln>
              <a:solidFill>
                <a:schemeClr val="accent2">
                  <a:lumMod val="40000"/>
                  <a:lumOff val="60000"/>
                </a:schemeClr>
              </a:solidFill>
              <a:effectLst/>
            </a:rPr>
            <a:t>1</a:t>
          </a:r>
        </a:p>
        <a:p>
          <a:pPr marL="0" lvl="0" indent="0" algn="ctr" defTabSz="1466850">
            <a:lnSpc>
              <a:spcPct val="90000"/>
            </a:lnSpc>
            <a:spcBef>
              <a:spcPct val="0"/>
            </a:spcBef>
            <a:spcAft>
              <a:spcPct val="35000"/>
            </a:spcAft>
            <a:buNone/>
          </a:pPr>
          <a:r>
            <a:rPr lang="en-US" sz="3300" kern="1200" dirty="0">
              <a:solidFill>
                <a:schemeClr val="tx1"/>
              </a:solidFill>
            </a:rPr>
            <a:t>One single application to access several compliances.</a:t>
          </a:r>
          <a:endParaRPr lang="en-IN" sz="3300" kern="1200" dirty="0">
            <a:solidFill>
              <a:schemeClr val="tx1"/>
            </a:solidFill>
          </a:endParaRPr>
        </a:p>
      </dsp:txBody>
      <dsp:txXfrm>
        <a:off x="823070" y="3000"/>
        <a:ext cx="4204870" cy="2522922"/>
      </dsp:txXfrm>
    </dsp:sp>
    <dsp:sp modelId="{C905FAFE-E036-44A5-B52F-5A6515A6D67E}">
      <dsp:nvSpPr>
        <dsp:cNvPr id="0" name=""/>
        <dsp:cNvSpPr/>
      </dsp:nvSpPr>
      <dsp:spPr>
        <a:xfrm>
          <a:off x="5462513" y="0"/>
          <a:ext cx="4204870" cy="2522922"/>
        </a:xfrm>
        <a:prstGeom prst="rect">
          <a:avLst/>
        </a:prstGeom>
        <a:solidFill>
          <a:schemeClr val="accent4"/>
        </a:solidFill>
        <a:ln w="1587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cap="none" spc="0" dirty="0">
              <a:ln w="22225">
                <a:solidFill>
                  <a:schemeClr val="accent2"/>
                </a:solidFill>
                <a:prstDash val="solid"/>
              </a:ln>
              <a:solidFill>
                <a:schemeClr val="accent2">
                  <a:lumMod val="40000"/>
                  <a:lumOff val="60000"/>
                </a:schemeClr>
              </a:solidFill>
              <a:effectLst/>
            </a:rPr>
            <a:t>2</a:t>
          </a:r>
        </a:p>
        <a:p>
          <a:pPr marL="0" lvl="0" indent="0" algn="ctr" defTabSz="1466850">
            <a:lnSpc>
              <a:spcPct val="90000"/>
            </a:lnSpc>
            <a:spcBef>
              <a:spcPct val="0"/>
            </a:spcBef>
            <a:spcAft>
              <a:spcPct val="35000"/>
            </a:spcAft>
            <a:buNone/>
          </a:pPr>
          <a:r>
            <a:rPr lang="en-US" sz="3300" kern="1200" dirty="0">
              <a:solidFill>
                <a:schemeClr val="tx1"/>
              </a:solidFill>
            </a:rPr>
            <a:t>Easy online registration and status tracking.</a:t>
          </a:r>
          <a:endParaRPr lang="en-IN" sz="3300" kern="1200" dirty="0">
            <a:solidFill>
              <a:schemeClr val="tx1"/>
            </a:solidFill>
          </a:endParaRPr>
        </a:p>
      </dsp:txBody>
      <dsp:txXfrm>
        <a:off x="5462513" y="0"/>
        <a:ext cx="4204870" cy="2522922"/>
      </dsp:txXfrm>
    </dsp:sp>
    <dsp:sp modelId="{8665C5CC-93C0-4E33-AE43-033600FC444D}">
      <dsp:nvSpPr>
        <dsp:cNvPr id="0" name=""/>
        <dsp:cNvSpPr/>
      </dsp:nvSpPr>
      <dsp:spPr>
        <a:xfrm>
          <a:off x="823070" y="2946409"/>
          <a:ext cx="4204870" cy="2522922"/>
        </a:xfrm>
        <a:prstGeom prst="rect">
          <a:avLst/>
        </a:prstGeom>
        <a:solidFill>
          <a:schemeClr val="accent4"/>
        </a:solidFill>
        <a:ln w="1587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cap="none" spc="0" dirty="0">
              <a:ln w="22225">
                <a:solidFill>
                  <a:schemeClr val="accent2"/>
                </a:solidFill>
                <a:prstDash val="solid"/>
              </a:ln>
              <a:solidFill>
                <a:schemeClr val="accent2">
                  <a:lumMod val="40000"/>
                  <a:lumOff val="60000"/>
                </a:schemeClr>
              </a:solidFill>
              <a:effectLst/>
            </a:rPr>
            <a:t>3</a:t>
          </a:r>
        </a:p>
        <a:p>
          <a:pPr marL="0" lvl="0" indent="0" algn="ctr" defTabSz="1466850">
            <a:lnSpc>
              <a:spcPct val="90000"/>
            </a:lnSpc>
            <a:spcBef>
              <a:spcPct val="0"/>
            </a:spcBef>
            <a:spcAft>
              <a:spcPct val="35000"/>
            </a:spcAft>
            <a:buNone/>
          </a:pPr>
          <a:r>
            <a:rPr lang="en-US" sz="3300" kern="1200" dirty="0">
              <a:solidFill>
                <a:schemeClr val="tx1"/>
              </a:solidFill>
            </a:rPr>
            <a:t>Approval within 3 to 15 days of application submission.</a:t>
          </a:r>
          <a:endParaRPr lang="en-IN" sz="3300" kern="1200" dirty="0">
            <a:solidFill>
              <a:schemeClr val="tx1"/>
            </a:solidFill>
          </a:endParaRPr>
        </a:p>
      </dsp:txBody>
      <dsp:txXfrm>
        <a:off x="823070" y="2946409"/>
        <a:ext cx="4204870" cy="2522922"/>
      </dsp:txXfrm>
    </dsp:sp>
    <dsp:sp modelId="{13B785B4-9176-4A8A-8C5B-73BD92FFBDC1}">
      <dsp:nvSpPr>
        <dsp:cNvPr id="0" name=""/>
        <dsp:cNvSpPr/>
      </dsp:nvSpPr>
      <dsp:spPr>
        <a:xfrm>
          <a:off x="5448427" y="2946409"/>
          <a:ext cx="4204870" cy="2522922"/>
        </a:xfrm>
        <a:prstGeom prst="rect">
          <a:avLst/>
        </a:prstGeom>
        <a:solidFill>
          <a:schemeClr val="accent4"/>
        </a:solidFill>
        <a:ln w="15875"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b="1" kern="1200" cap="none" spc="0" dirty="0">
              <a:ln w="22225">
                <a:solidFill>
                  <a:schemeClr val="accent2"/>
                </a:solidFill>
                <a:prstDash val="solid"/>
              </a:ln>
              <a:solidFill>
                <a:schemeClr val="accent2">
                  <a:lumMod val="40000"/>
                  <a:lumOff val="60000"/>
                </a:schemeClr>
              </a:solidFill>
              <a:effectLst/>
            </a:rPr>
            <a:t>4</a:t>
          </a:r>
        </a:p>
        <a:p>
          <a:pPr marL="0" lvl="0" indent="0" algn="ctr" defTabSz="1466850">
            <a:lnSpc>
              <a:spcPct val="90000"/>
            </a:lnSpc>
            <a:spcBef>
              <a:spcPct val="0"/>
            </a:spcBef>
            <a:spcAft>
              <a:spcPct val="35000"/>
            </a:spcAft>
            <a:buNone/>
          </a:pPr>
          <a:r>
            <a:rPr lang="en-US" sz="3300" kern="1200" dirty="0">
              <a:solidFill>
                <a:schemeClr val="tx1"/>
              </a:solidFill>
            </a:rPr>
            <a:t>Three years and six months, no inspection for concerned 7 compliances. </a:t>
          </a:r>
          <a:endParaRPr lang="en-IN" sz="3300" kern="1200" dirty="0">
            <a:solidFill>
              <a:schemeClr val="tx1"/>
            </a:solidFill>
          </a:endParaRPr>
        </a:p>
      </dsp:txBody>
      <dsp:txXfrm>
        <a:off x="5448427" y="2946409"/>
        <a:ext cx="4204870" cy="2522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4E1265-00C9-4E67-A811-F6C175CFBB90}">
      <dsp:nvSpPr>
        <dsp:cNvPr id="0" name=""/>
        <dsp:cNvSpPr/>
      </dsp:nvSpPr>
      <dsp:spPr>
        <a:xfrm>
          <a:off x="3983661" y="2845191"/>
          <a:ext cx="514621" cy="2451511"/>
        </a:xfrm>
        <a:custGeom>
          <a:avLst/>
          <a:gdLst/>
          <a:ahLst/>
          <a:cxnLst/>
          <a:rect l="0" t="0" r="0" b="0"/>
          <a:pathLst>
            <a:path>
              <a:moveTo>
                <a:pt x="0" y="0"/>
              </a:moveTo>
              <a:lnTo>
                <a:pt x="257310" y="0"/>
              </a:lnTo>
              <a:lnTo>
                <a:pt x="257310" y="2451511"/>
              </a:lnTo>
              <a:lnTo>
                <a:pt x="514621" y="2451511"/>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N" sz="1000" kern="1200"/>
        </a:p>
      </dsp:txBody>
      <dsp:txXfrm>
        <a:off x="4178348" y="4008323"/>
        <a:ext cx="125247" cy="125247"/>
      </dsp:txXfrm>
    </dsp:sp>
    <dsp:sp modelId="{ED63A4F5-1C4C-4E0E-B41C-9E4A022422B4}">
      <dsp:nvSpPr>
        <dsp:cNvPr id="0" name=""/>
        <dsp:cNvSpPr/>
      </dsp:nvSpPr>
      <dsp:spPr>
        <a:xfrm>
          <a:off x="3983661" y="2845191"/>
          <a:ext cx="528696" cy="1499038"/>
        </a:xfrm>
        <a:custGeom>
          <a:avLst/>
          <a:gdLst/>
          <a:ahLst/>
          <a:cxnLst/>
          <a:rect l="0" t="0" r="0" b="0"/>
          <a:pathLst>
            <a:path>
              <a:moveTo>
                <a:pt x="0" y="0"/>
              </a:moveTo>
              <a:lnTo>
                <a:pt x="264348" y="0"/>
              </a:lnTo>
              <a:lnTo>
                <a:pt x="264348" y="1499038"/>
              </a:lnTo>
              <a:lnTo>
                <a:pt x="528696" y="1499038"/>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IN" sz="600" kern="1200"/>
        </a:p>
      </dsp:txBody>
      <dsp:txXfrm>
        <a:off x="4208270" y="3554971"/>
        <a:ext cx="79476" cy="79476"/>
      </dsp:txXfrm>
    </dsp:sp>
    <dsp:sp modelId="{12A50FF9-96D7-46B3-AD19-F14DB478AAED}">
      <dsp:nvSpPr>
        <dsp:cNvPr id="0" name=""/>
        <dsp:cNvSpPr/>
      </dsp:nvSpPr>
      <dsp:spPr>
        <a:xfrm>
          <a:off x="3983661" y="2845191"/>
          <a:ext cx="514621" cy="490302"/>
        </a:xfrm>
        <a:custGeom>
          <a:avLst/>
          <a:gdLst/>
          <a:ahLst/>
          <a:cxnLst/>
          <a:rect l="0" t="0" r="0" b="0"/>
          <a:pathLst>
            <a:path>
              <a:moveTo>
                <a:pt x="0" y="0"/>
              </a:moveTo>
              <a:lnTo>
                <a:pt x="257310" y="0"/>
              </a:lnTo>
              <a:lnTo>
                <a:pt x="257310" y="490302"/>
              </a:lnTo>
              <a:lnTo>
                <a:pt x="514621" y="490302"/>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223202" y="3072572"/>
        <a:ext cx="35539" cy="35539"/>
      </dsp:txXfrm>
    </dsp:sp>
    <dsp:sp modelId="{6913F304-81FD-4C8E-ABD4-166A9DB6AD59}">
      <dsp:nvSpPr>
        <dsp:cNvPr id="0" name=""/>
        <dsp:cNvSpPr/>
      </dsp:nvSpPr>
      <dsp:spPr>
        <a:xfrm>
          <a:off x="3983661" y="2354888"/>
          <a:ext cx="514621" cy="490302"/>
        </a:xfrm>
        <a:custGeom>
          <a:avLst/>
          <a:gdLst/>
          <a:ahLst/>
          <a:cxnLst/>
          <a:rect l="0" t="0" r="0" b="0"/>
          <a:pathLst>
            <a:path>
              <a:moveTo>
                <a:pt x="0" y="490302"/>
              </a:moveTo>
              <a:lnTo>
                <a:pt x="257310" y="490302"/>
              </a:lnTo>
              <a:lnTo>
                <a:pt x="257310" y="0"/>
              </a:lnTo>
              <a:lnTo>
                <a:pt x="514621"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223202" y="2582269"/>
        <a:ext cx="35539" cy="35539"/>
      </dsp:txXfrm>
    </dsp:sp>
    <dsp:sp modelId="{2CD55AB9-B7A5-433D-A8DF-4FD20690E437}">
      <dsp:nvSpPr>
        <dsp:cNvPr id="0" name=""/>
        <dsp:cNvSpPr/>
      </dsp:nvSpPr>
      <dsp:spPr>
        <a:xfrm>
          <a:off x="3983661" y="1445138"/>
          <a:ext cx="514621" cy="1400052"/>
        </a:xfrm>
        <a:custGeom>
          <a:avLst/>
          <a:gdLst/>
          <a:ahLst/>
          <a:cxnLst/>
          <a:rect l="0" t="0" r="0" b="0"/>
          <a:pathLst>
            <a:path>
              <a:moveTo>
                <a:pt x="0" y="1400052"/>
              </a:moveTo>
              <a:lnTo>
                <a:pt x="257310" y="1400052"/>
              </a:lnTo>
              <a:lnTo>
                <a:pt x="257310" y="0"/>
              </a:lnTo>
              <a:lnTo>
                <a:pt x="514621"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203681" y="2107873"/>
        <a:ext cx="74581" cy="74581"/>
      </dsp:txXfrm>
    </dsp:sp>
    <dsp:sp modelId="{066A69A0-60FD-42A6-BC23-1ACABCE38757}">
      <dsp:nvSpPr>
        <dsp:cNvPr id="0" name=""/>
        <dsp:cNvSpPr/>
      </dsp:nvSpPr>
      <dsp:spPr>
        <a:xfrm>
          <a:off x="3983661" y="393679"/>
          <a:ext cx="514621" cy="2451511"/>
        </a:xfrm>
        <a:custGeom>
          <a:avLst/>
          <a:gdLst/>
          <a:ahLst/>
          <a:cxnLst/>
          <a:rect l="0" t="0" r="0" b="0"/>
          <a:pathLst>
            <a:path>
              <a:moveTo>
                <a:pt x="0" y="2451511"/>
              </a:moveTo>
              <a:lnTo>
                <a:pt x="257310" y="2451511"/>
              </a:lnTo>
              <a:lnTo>
                <a:pt x="257310" y="0"/>
              </a:lnTo>
              <a:lnTo>
                <a:pt x="514621"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N" sz="1000" kern="1200"/>
        </a:p>
      </dsp:txBody>
      <dsp:txXfrm>
        <a:off x="4178348" y="1556811"/>
        <a:ext cx="125247" cy="125247"/>
      </dsp:txXfrm>
    </dsp:sp>
    <dsp:sp modelId="{34CB46EA-9AE2-4E0E-BF36-43DB0F24FD18}">
      <dsp:nvSpPr>
        <dsp:cNvPr id="0" name=""/>
        <dsp:cNvSpPr/>
      </dsp:nvSpPr>
      <dsp:spPr>
        <a:xfrm>
          <a:off x="909623" y="1441938"/>
          <a:ext cx="3341569" cy="2806505"/>
        </a:xfrm>
        <a:prstGeom prst="rect">
          <a:avLst/>
        </a:prstGeom>
        <a:solidFill>
          <a:schemeClr val="accent3">
            <a:hueOff val="0"/>
            <a:satOff val="0"/>
            <a:lumOff val="0"/>
            <a:alphaOff val="0"/>
          </a:schemeClr>
        </a:solidFill>
        <a:ln w="15875" cap="flat" cmpd="sng" algn="ctr">
          <a:solidFill>
            <a:schemeClr val="tx1"/>
          </a:solidFill>
          <a:prstDash val="solid"/>
        </a:ln>
        <a:effectLst>
          <a:glow rad="1397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a:lnSpc>
              <a:spcPct val="90000"/>
            </a:lnSpc>
            <a:spcBef>
              <a:spcPct val="0"/>
            </a:spcBef>
            <a:spcAft>
              <a:spcPct val="35000"/>
            </a:spcAft>
            <a:buNone/>
          </a:pPr>
          <a:r>
            <a:rPr lang="en-US" sz="5300" b="1" i="1" kern="1200" dirty="0"/>
            <a:t>Punjab Right To Business Act, 2020</a:t>
          </a:r>
          <a:endParaRPr lang="en-IN" sz="5300" kern="1200" dirty="0"/>
        </a:p>
      </dsp:txBody>
      <dsp:txXfrm>
        <a:off x="909623" y="1441938"/>
        <a:ext cx="3341569" cy="2806505"/>
      </dsp:txXfrm>
    </dsp:sp>
    <dsp:sp modelId="{27D500B7-25CC-4C9C-B8F5-D16972666F43}">
      <dsp:nvSpPr>
        <dsp:cNvPr id="0" name=""/>
        <dsp:cNvSpPr/>
      </dsp:nvSpPr>
      <dsp:spPr>
        <a:xfrm>
          <a:off x="4498282" y="1437"/>
          <a:ext cx="4107243" cy="784483"/>
        </a:xfrm>
        <a:prstGeom prst="rect">
          <a:avLst/>
        </a:prstGeom>
        <a:solidFill>
          <a:schemeClr val="bg1">
            <a:lumMod val="85000"/>
          </a:schemeClr>
        </a:solidFill>
        <a:ln w="15875" cap="flat" cmpd="sng" algn="ctr">
          <a:solidFill>
            <a:schemeClr val="lt1">
              <a:hueOff val="0"/>
              <a:satOff val="0"/>
              <a:lumOff val="0"/>
              <a:alphaOff val="0"/>
            </a:schemeClr>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Sec.3 - Establishment of District Bureau of Enterprise.</a:t>
          </a:r>
          <a:endParaRPr lang="en-IN" sz="2100" b="1" kern="1200" dirty="0">
            <a:solidFill>
              <a:schemeClr val="tx1"/>
            </a:solidFill>
          </a:endParaRPr>
        </a:p>
      </dsp:txBody>
      <dsp:txXfrm>
        <a:off x="4498282" y="1437"/>
        <a:ext cx="4107243" cy="784483"/>
      </dsp:txXfrm>
    </dsp:sp>
    <dsp:sp modelId="{AD1141C9-DED0-489D-B454-ADEEBA19F5B5}">
      <dsp:nvSpPr>
        <dsp:cNvPr id="0" name=""/>
        <dsp:cNvSpPr/>
      </dsp:nvSpPr>
      <dsp:spPr>
        <a:xfrm>
          <a:off x="4498282" y="1052896"/>
          <a:ext cx="4135367" cy="784483"/>
        </a:xfrm>
        <a:prstGeom prst="rect">
          <a:avLst/>
        </a:prstGeom>
        <a:solidFill>
          <a:schemeClr val="bg1">
            <a:lumMod val="85000"/>
          </a:schemeClr>
        </a:solidFill>
        <a:ln w="15875" cap="flat" cmpd="sng" algn="ctr">
          <a:solidFill>
            <a:srgbClr val="FFC000"/>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Sec.4 - Powers and functions of District Bureau of Enterprise.</a:t>
          </a:r>
          <a:endParaRPr lang="en-IN" sz="2000" b="1" kern="1200" dirty="0">
            <a:solidFill>
              <a:schemeClr val="tx1"/>
            </a:solidFill>
          </a:endParaRPr>
        </a:p>
      </dsp:txBody>
      <dsp:txXfrm>
        <a:off x="4498282" y="1052896"/>
        <a:ext cx="4135367" cy="784483"/>
      </dsp:txXfrm>
    </dsp:sp>
    <dsp:sp modelId="{2BF4E526-3363-4EB8-9ACA-11D9FB6BD600}">
      <dsp:nvSpPr>
        <dsp:cNvPr id="0" name=""/>
        <dsp:cNvSpPr/>
      </dsp:nvSpPr>
      <dsp:spPr>
        <a:xfrm>
          <a:off x="4498282" y="1962646"/>
          <a:ext cx="4163517" cy="784483"/>
        </a:xfrm>
        <a:prstGeom prst="rect">
          <a:avLst/>
        </a:prstGeom>
        <a:solidFill>
          <a:schemeClr val="bg1">
            <a:lumMod val="85000"/>
          </a:schemeClr>
        </a:solidFill>
        <a:ln w="15875" cap="flat" cmpd="sng" algn="ctr">
          <a:solidFill>
            <a:schemeClr val="lt1">
              <a:hueOff val="0"/>
              <a:satOff val="0"/>
              <a:lumOff val="0"/>
              <a:alphaOff val="0"/>
            </a:schemeClr>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Sec.5 - Nodal Agency.</a:t>
          </a:r>
          <a:endParaRPr lang="en-IN" sz="2000" b="1" kern="1200" dirty="0">
            <a:solidFill>
              <a:schemeClr val="tx1"/>
            </a:solidFill>
          </a:endParaRPr>
        </a:p>
      </dsp:txBody>
      <dsp:txXfrm>
        <a:off x="4498282" y="1962646"/>
        <a:ext cx="4163517" cy="784483"/>
      </dsp:txXfrm>
    </dsp:sp>
    <dsp:sp modelId="{A4AD54D2-9CCF-4F50-9461-0F5603FE9901}">
      <dsp:nvSpPr>
        <dsp:cNvPr id="0" name=""/>
        <dsp:cNvSpPr/>
      </dsp:nvSpPr>
      <dsp:spPr>
        <a:xfrm>
          <a:off x="4498282" y="2943251"/>
          <a:ext cx="4191641" cy="784483"/>
        </a:xfrm>
        <a:prstGeom prst="rect">
          <a:avLst/>
        </a:prstGeom>
        <a:solidFill>
          <a:schemeClr val="bg1">
            <a:lumMod val="85000"/>
          </a:schemeClr>
        </a:solidFill>
        <a:ln w="15875" cap="flat" cmpd="sng" algn="ctr">
          <a:solidFill>
            <a:schemeClr val="lt1">
              <a:hueOff val="0"/>
              <a:satOff val="0"/>
              <a:lumOff val="0"/>
              <a:alphaOff val="0"/>
            </a:schemeClr>
          </a:solidFill>
          <a:prstDash val="solid"/>
        </a:ln>
        <a:effectLst>
          <a:glow rad="1016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Sec.6 - Powers and functions of District Nodal Agencies.</a:t>
          </a:r>
          <a:endParaRPr lang="en-IN" sz="2000" b="1" kern="1200" dirty="0">
            <a:solidFill>
              <a:schemeClr val="tx1"/>
            </a:solidFill>
          </a:endParaRPr>
        </a:p>
      </dsp:txBody>
      <dsp:txXfrm>
        <a:off x="4498282" y="2943251"/>
        <a:ext cx="4191641" cy="784483"/>
      </dsp:txXfrm>
    </dsp:sp>
    <dsp:sp modelId="{D05ACF5C-D20A-4A54-A4C4-0AE2216DBA8A}">
      <dsp:nvSpPr>
        <dsp:cNvPr id="0" name=""/>
        <dsp:cNvSpPr/>
      </dsp:nvSpPr>
      <dsp:spPr>
        <a:xfrm>
          <a:off x="4512357" y="3951987"/>
          <a:ext cx="4237906" cy="784483"/>
        </a:xfrm>
        <a:prstGeom prst="rect">
          <a:avLst/>
        </a:prstGeom>
        <a:solidFill>
          <a:schemeClr val="bg1">
            <a:lumMod val="85000"/>
          </a:schemeClr>
        </a:solidFill>
        <a:ln w="15875" cap="flat" cmpd="sng" algn="ctr">
          <a:solidFill>
            <a:schemeClr val="lt1">
              <a:hueOff val="0"/>
              <a:satOff val="0"/>
              <a:lumOff val="0"/>
              <a:alphaOff val="0"/>
            </a:schemeClr>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Sec.7 - Filing of Declaration of Intent.</a:t>
          </a:r>
          <a:endParaRPr lang="en-IN" sz="2000" b="1" kern="1200" dirty="0">
            <a:solidFill>
              <a:schemeClr val="tx1"/>
            </a:solidFill>
          </a:endParaRPr>
        </a:p>
      </dsp:txBody>
      <dsp:txXfrm>
        <a:off x="4512357" y="3951987"/>
        <a:ext cx="4237906" cy="784483"/>
      </dsp:txXfrm>
    </dsp:sp>
    <dsp:sp modelId="{3BF14B34-5680-44DF-B276-444AF80A9750}">
      <dsp:nvSpPr>
        <dsp:cNvPr id="0" name=""/>
        <dsp:cNvSpPr/>
      </dsp:nvSpPr>
      <dsp:spPr>
        <a:xfrm>
          <a:off x="4498282" y="4904460"/>
          <a:ext cx="4294179" cy="784483"/>
        </a:xfrm>
        <a:prstGeom prst="rect">
          <a:avLst/>
        </a:prstGeom>
        <a:solidFill>
          <a:schemeClr val="bg1">
            <a:lumMod val="85000"/>
          </a:schemeClr>
        </a:solidFill>
        <a:ln w="15875" cap="flat" cmpd="sng" algn="ctr">
          <a:solidFill>
            <a:schemeClr val="lt1">
              <a:hueOff val="0"/>
              <a:satOff val="0"/>
              <a:lumOff val="0"/>
              <a:alphaOff val="0"/>
            </a:schemeClr>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Sec.8 - Effect of the Certificate of in Principle Approval.</a:t>
          </a:r>
          <a:endParaRPr lang="en-IN" sz="2000" b="1" kern="1200" dirty="0">
            <a:solidFill>
              <a:schemeClr val="tx1"/>
            </a:solidFill>
          </a:endParaRPr>
        </a:p>
      </dsp:txBody>
      <dsp:txXfrm>
        <a:off x="4498282" y="4904460"/>
        <a:ext cx="4294179" cy="7844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9151E-757B-434D-BED1-5D823E2EAC1E}">
      <dsp:nvSpPr>
        <dsp:cNvPr id="0" name=""/>
        <dsp:cNvSpPr/>
      </dsp:nvSpPr>
      <dsp:spPr>
        <a:xfrm>
          <a:off x="4369621" y="2722099"/>
          <a:ext cx="492357" cy="2346824"/>
        </a:xfrm>
        <a:custGeom>
          <a:avLst/>
          <a:gdLst/>
          <a:ahLst/>
          <a:cxnLst/>
          <a:rect l="0" t="0" r="0" b="0"/>
          <a:pathLst>
            <a:path>
              <a:moveTo>
                <a:pt x="0" y="0"/>
              </a:moveTo>
              <a:lnTo>
                <a:pt x="246178" y="0"/>
              </a:lnTo>
              <a:lnTo>
                <a:pt x="246178" y="2346824"/>
              </a:lnTo>
              <a:lnTo>
                <a:pt x="492357" y="2346824"/>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IN" sz="900" kern="1200"/>
        </a:p>
      </dsp:txBody>
      <dsp:txXfrm>
        <a:off x="4555851" y="3835563"/>
        <a:ext cx="119895" cy="119895"/>
      </dsp:txXfrm>
    </dsp:sp>
    <dsp:sp modelId="{F74FC02D-6B7C-4B4E-8655-03A8C6E17B88}">
      <dsp:nvSpPr>
        <dsp:cNvPr id="0" name=""/>
        <dsp:cNvSpPr/>
      </dsp:nvSpPr>
      <dsp:spPr>
        <a:xfrm>
          <a:off x="4369621" y="2722099"/>
          <a:ext cx="492357" cy="1407270"/>
        </a:xfrm>
        <a:custGeom>
          <a:avLst/>
          <a:gdLst/>
          <a:ahLst/>
          <a:cxnLst/>
          <a:rect l="0" t="0" r="0" b="0"/>
          <a:pathLst>
            <a:path>
              <a:moveTo>
                <a:pt x="0" y="0"/>
              </a:moveTo>
              <a:lnTo>
                <a:pt x="246178" y="0"/>
              </a:lnTo>
              <a:lnTo>
                <a:pt x="246178" y="1407270"/>
              </a:lnTo>
              <a:lnTo>
                <a:pt x="492357" y="140727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578526" y="3388461"/>
        <a:ext cx="74545" cy="74545"/>
      </dsp:txXfrm>
    </dsp:sp>
    <dsp:sp modelId="{27C2D2FB-6E1B-437C-B087-57258A2FF3B8}">
      <dsp:nvSpPr>
        <dsp:cNvPr id="0" name=""/>
        <dsp:cNvSpPr/>
      </dsp:nvSpPr>
      <dsp:spPr>
        <a:xfrm>
          <a:off x="4369621" y="2722099"/>
          <a:ext cx="506684" cy="503720"/>
        </a:xfrm>
        <a:custGeom>
          <a:avLst/>
          <a:gdLst/>
          <a:ahLst/>
          <a:cxnLst/>
          <a:rect l="0" t="0" r="0" b="0"/>
          <a:pathLst>
            <a:path>
              <a:moveTo>
                <a:pt x="0" y="0"/>
              </a:moveTo>
              <a:lnTo>
                <a:pt x="253342" y="0"/>
              </a:lnTo>
              <a:lnTo>
                <a:pt x="253342" y="503720"/>
              </a:lnTo>
              <a:lnTo>
                <a:pt x="506684" y="50372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605101" y="2956097"/>
        <a:ext cx="35723" cy="35723"/>
      </dsp:txXfrm>
    </dsp:sp>
    <dsp:sp modelId="{D72E9F55-E727-48B0-A236-C4059AF9184B}">
      <dsp:nvSpPr>
        <dsp:cNvPr id="0" name=""/>
        <dsp:cNvSpPr/>
      </dsp:nvSpPr>
      <dsp:spPr>
        <a:xfrm>
          <a:off x="4369621" y="2253008"/>
          <a:ext cx="492357" cy="469090"/>
        </a:xfrm>
        <a:custGeom>
          <a:avLst/>
          <a:gdLst/>
          <a:ahLst/>
          <a:cxnLst/>
          <a:rect l="0" t="0" r="0" b="0"/>
          <a:pathLst>
            <a:path>
              <a:moveTo>
                <a:pt x="0" y="469090"/>
              </a:moveTo>
              <a:lnTo>
                <a:pt x="246178" y="469090"/>
              </a:lnTo>
              <a:lnTo>
                <a:pt x="246178" y="0"/>
              </a:lnTo>
              <a:lnTo>
                <a:pt x="492357"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598798" y="2470552"/>
        <a:ext cx="34002" cy="34002"/>
      </dsp:txXfrm>
    </dsp:sp>
    <dsp:sp modelId="{5650648D-0665-43F7-854A-569CA3C481F4}">
      <dsp:nvSpPr>
        <dsp:cNvPr id="0" name=""/>
        <dsp:cNvSpPr/>
      </dsp:nvSpPr>
      <dsp:spPr>
        <a:xfrm>
          <a:off x="4369621" y="1314828"/>
          <a:ext cx="492357" cy="1407270"/>
        </a:xfrm>
        <a:custGeom>
          <a:avLst/>
          <a:gdLst/>
          <a:ahLst/>
          <a:cxnLst/>
          <a:rect l="0" t="0" r="0" b="0"/>
          <a:pathLst>
            <a:path>
              <a:moveTo>
                <a:pt x="0" y="1407270"/>
              </a:moveTo>
              <a:lnTo>
                <a:pt x="246178" y="1407270"/>
              </a:lnTo>
              <a:lnTo>
                <a:pt x="246178" y="0"/>
              </a:lnTo>
              <a:lnTo>
                <a:pt x="492357"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N" sz="500" kern="1200"/>
        </a:p>
      </dsp:txBody>
      <dsp:txXfrm>
        <a:off x="4578526" y="1981190"/>
        <a:ext cx="74545" cy="74545"/>
      </dsp:txXfrm>
    </dsp:sp>
    <dsp:sp modelId="{066A69A0-60FD-42A6-BC23-1ACABCE38757}">
      <dsp:nvSpPr>
        <dsp:cNvPr id="0" name=""/>
        <dsp:cNvSpPr/>
      </dsp:nvSpPr>
      <dsp:spPr>
        <a:xfrm>
          <a:off x="4369621" y="433951"/>
          <a:ext cx="492357" cy="2288147"/>
        </a:xfrm>
        <a:custGeom>
          <a:avLst/>
          <a:gdLst/>
          <a:ahLst/>
          <a:cxnLst/>
          <a:rect l="0" t="0" r="0" b="0"/>
          <a:pathLst>
            <a:path>
              <a:moveTo>
                <a:pt x="0" y="2288147"/>
              </a:moveTo>
              <a:lnTo>
                <a:pt x="246178" y="2288147"/>
              </a:lnTo>
              <a:lnTo>
                <a:pt x="246178" y="0"/>
              </a:lnTo>
              <a:lnTo>
                <a:pt x="492357" y="0"/>
              </a:lnTo>
            </a:path>
          </a:pathLst>
        </a:custGeom>
        <a:noFill/>
        <a:ln w="1587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IN" sz="900" kern="1200"/>
        </a:p>
      </dsp:txBody>
      <dsp:txXfrm>
        <a:off x="4557286" y="1519512"/>
        <a:ext cx="117025" cy="117025"/>
      </dsp:txXfrm>
    </dsp:sp>
    <dsp:sp modelId="{34CB46EA-9AE2-4E0E-BF36-43DB0F24FD18}">
      <dsp:nvSpPr>
        <dsp:cNvPr id="0" name=""/>
        <dsp:cNvSpPr/>
      </dsp:nvSpPr>
      <dsp:spPr>
        <a:xfrm>
          <a:off x="1428575" y="1379555"/>
          <a:ext cx="3197002" cy="2685087"/>
        </a:xfrm>
        <a:prstGeom prst="rect">
          <a:avLst/>
        </a:prstGeom>
        <a:solidFill>
          <a:srgbClr val="92D050"/>
        </a:solidFill>
        <a:ln w="15875" cap="flat" cmpd="sng" algn="ctr">
          <a:solidFill>
            <a:srgbClr val="7030A0"/>
          </a:solidFill>
          <a:prstDash val="solid"/>
        </a:ln>
        <a:effectLst>
          <a:glow rad="1016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2266950">
            <a:lnSpc>
              <a:spcPct val="90000"/>
            </a:lnSpc>
            <a:spcBef>
              <a:spcPct val="0"/>
            </a:spcBef>
            <a:spcAft>
              <a:spcPct val="35000"/>
            </a:spcAft>
            <a:buNone/>
          </a:pPr>
          <a:r>
            <a:rPr lang="en-US" sz="5100" b="1" i="1" kern="1200" dirty="0"/>
            <a:t>Punjab Right To Business Act, 2020</a:t>
          </a:r>
          <a:endParaRPr lang="en-IN" sz="5100" kern="1200" dirty="0"/>
        </a:p>
      </dsp:txBody>
      <dsp:txXfrm>
        <a:off x="1428575" y="1379555"/>
        <a:ext cx="3197002" cy="2685087"/>
      </dsp:txXfrm>
    </dsp:sp>
    <dsp:sp modelId="{27D500B7-25CC-4C9C-B8F5-D16972666F43}">
      <dsp:nvSpPr>
        <dsp:cNvPr id="0" name=""/>
        <dsp:cNvSpPr/>
      </dsp:nvSpPr>
      <dsp:spPr>
        <a:xfrm>
          <a:off x="4861978" y="58679"/>
          <a:ext cx="4112215" cy="750544"/>
        </a:xfrm>
        <a:prstGeom prst="rect">
          <a:avLst/>
        </a:prstGeom>
        <a:solidFill>
          <a:schemeClr val="bg1">
            <a:lumMod val="85000"/>
          </a:schemeClr>
        </a:solidFill>
        <a:ln w="15875" cap="flat" cmpd="sng" algn="ctr">
          <a:solidFill>
            <a:srgbClr val="FFC000"/>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IN" sz="2000" b="1" i="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Sec.9 - Scrutiny Committee.</a:t>
          </a:r>
          <a:endParaRPr lang="en-IN" sz="2000" b="1" kern="1200" dirty="0">
            <a:solidFill>
              <a:schemeClr val="tx1"/>
            </a:solidFill>
          </a:endParaRPr>
        </a:p>
      </dsp:txBody>
      <dsp:txXfrm>
        <a:off x="4861978" y="58679"/>
        <a:ext cx="4112215" cy="750544"/>
      </dsp:txXfrm>
    </dsp:sp>
    <dsp:sp modelId="{E6DD3244-F1DF-4660-A79B-146196D8B466}">
      <dsp:nvSpPr>
        <dsp:cNvPr id="0" name=""/>
        <dsp:cNvSpPr/>
      </dsp:nvSpPr>
      <dsp:spPr>
        <a:xfrm>
          <a:off x="4861978" y="939556"/>
          <a:ext cx="4129399" cy="750544"/>
        </a:xfrm>
        <a:prstGeom prst="rect">
          <a:avLst/>
        </a:prstGeom>
        <a:solidFill>
          <a:schemeClr val="bg1">
            <a:lumMod val="85000"/>
          </a:schemeClr>
        </a:solidFill>
        <a:ln w="15875" cap="flat" cmpd="sng" algn="ctr">
          <a:solidFill>
            <a:srgbClr val="FFC000"/>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i="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Sec.10 - Issuance of Certificate of in Principle Approval.</a:t>
          </a:r>
          <a:endParaRPr lang="en-US" sz="2000" b="1" i="0" kern="1200" dirty="0">
            <a:solidFill>
              <a:schemeClr val="tx1"/>
            </a:solidFill>
          </a:endParaRPr>
        </a:p>
      </dsp:txBody>
      <dsp:txXfrm>
        <a:off x="4861978" y="939556"/>
        <a:ext cx="4129399" cy="750544"/>
      </dsp:txXfrm>
    </dsp:sp>
    <dsp:sp modelId="{E2BD500F-A61F-4519-8E8D-8224F7D4E9C3}">
      <dsp:nvSpPr>
        <dsp:cNvPr id="0" name=""/>
        <dsp:cNvSpPr/>
      </dsp:nvSpPr>
      <dsp:spPr>
        <a:xfrm>
          <a:off x="4861978" y="1877736"/>
          <a:ext cx="4140870" cy="750544"/>
        </a:xfrm>
        <a:prstGeom prst="rect">
          <a:avLst/>
        </a:prstGeom>
        <a:solidFill>
          <a:schemeClr val="bg1">
            <a:lumMod val="85000"/>
          </a:schemeClr>
        </a:solidFill>
        <a:ln w="15875" cap="flat" cmpd="sng" algn="ctr">
          <a:solidFill>
            <a:srgbClr val="FFC000"/>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i="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Sec.11 - Revocation of a Certificate of in Principle Approval.</a:t>
          </a:r>
          <a:endParaRPr lang="en-US" sz="1900" b="1" i="0" kern="1200" dirty="0">
            <a:solidFill>
              <a:schemeClr val="tx1"/>
            </a:solidFill>
          </a:endParaRPr>
        </a:p>
      </dsp:txBody>
      <dsp:txXfrm>
        <a:off x="4861978" y="1877736"/>
        <a:ext cx="4140870" cy="750544"/>
      </dsp:txXfrm>
    </dsp:sp>
    <dsp:sp modelId="{3EB3D09D-35BA-4398-8997-246AFBE3203B}">
      <dsp:nvSpPr>
        <dsp:cNvPr id="0" name=""/>
        <dsp:cNvSpPr/>
      </dsp:nvSpPr>
      <dsp:spPr>
        <a:xfrm>
          <a:off x="4876305" y="2850547"/>
          <a:ext cx="4129399" cy="750544"/>
        </a:xfrm>
        <a:prstGeom prst="rect">
          <a:avLst/>
        </a:prstGeom>
        <a:solidFill>
          <a:schemeClr val="bg1">
            <a:lumMod val="85000"/>
          </a:schemeClr>
        </a:solidFill>
        <a:ln w="15875" cap="flat" cmpd="sng" algn="ctr">
          <a:solidFill>
            <a:srgbClr val="FFC000"/>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IN" sz="1900" b="1" i="0" kern="1200" dirty="0">
              <a:solidFill>
                <a:schemeClr val="tx1"/>
              </a:solidFill>
              <a:hlinkClick xmlns:r="http://schemas.openxmlformats.org/officeDocument/2006/relationships" r:id="rId4">
                <a:extLst>
                  <a:ext uri="{A12FA001-AC4F-418D-AE19-62706E023703}">
                    <ahyp:hlinkClr xmlns:ahyp="http://schemas.microsoft.com/office/drawing/2018/hyperlinkcolor" val="tx"/>
                  </a:ext>
                </a:extLst>
              </a:hlinkClick>
            </a:rPr>
            <a:t>Sec.12 - Appeal.</a:t>
          </a:r>
          <a:endParaRPr lang="en-IN" sz="1900" b="1" i="0" kern="1200" dirty="0">
            <a:solidFill>
              <a:schemeClr val="tx1"/>
            </a:solidFill>
          </a:endParaRPr>
        </a:p>
      </dsp:txBody>
      <dsp:txXfrm>
        <a:off x="4876305" y="2850547"/>
        <a:ext cx="4129399" cy="750544"/>
      </dsp:txXfrm>
    </dsp:sp>
    <dsp:sp modelId="{8D08A003-BB04-433F-BB77-EDB610E6FF88}">
      <dsp:nvSpPr>
        <dsp:cNvPr id="0" name=""/>
        <dsp:cNvSpPr/>
      </dsp:nvSpPr>
      <dsp:spPr>
        <a:xfrm>
          <a:off x="4861978" y="3754097"/>
          <a:ext cx="4123613" cy="750544"/>
        </a:xfrm>
        <a:prstGeom prst="rect">
          <a:avLst/>
        </a:prstGeom>
        <a:solidFill>
          <a:schemeClr val="bg1">
            <a:lumMod val="85000"/>
          </a:schemeClr>
        </a:solidFill>
        <a:ln w="15875" cap="flat" cmpd="sng" algn="ctr">
          <a:solidFill>
            <a:srgbClr val="FFC000"/>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i="0"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Sec.14 - Power to make rules.</a:t>
          </a:r>
          <a:endParaRPr lang="en-US" sz="1900" b="1" i="0" kern="1200" dirty="0">
            <a:solidFill>
              <a:schemeClr val="tx1"/>
            </a:solidFill>
          </a:endParaRPr>
        </a:p>
      </dsp:txBody>
      <dsp:txXfrm>
        <a:off x="4861978" y="3754097"/>
        <a:ext cx="4123613" cy="750544"/>
      </dsp:txXfrm>
    </dsp:sp>
    <dsp:sp modelId="{D3980D21-2A45-4894-9D19-028214A30F00}">
      <dsp:nvSpPr>
        <dsp:cNvPr id="0" name=""/>
        <dsp:cNvSpPr/>
      </dsp:nvSpPr>
      <dsp:spPr>
        <a:xfrm>
          <a:off x="4861978" y="4693651"/>
          <a:ext cx="4140870" cy="750544"/>
        </a:xfrm>
        <a:prstGeom prst="rect">
          <a:avLst/>
        </a:prstGeom>
        <a:solidFill>
          <a:schemeClr val="bg1">
            <a:lumMod val="85000"/>
          </a:schemeClr>
        </a:solidFill>
        <a:ln w="15875" cap="flat" cmpd="sng" algn="ctr">
          <a:solidFill>
            <a:srgbClr val="FFC000"/>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i="0" kern="1200" dirty="0">
              <a:solidFill>
                <a:schemeClr val="tx1"/>
              </a:solidFill>
              <a:hlinkClick xmlns:r="http://schemas.openxmlformats.org/officeDocument/2006/relationships" r:id="rId6">
                <a:extLst>
                  <a:ext uri="{A12FA001-AC4F-418D-AE19-62706E023703}">
                    <ahyp:hlinkClr xmlns:ahyp="http://schemas.microsoft.com/office/drawing/2018/hyperlinkcolor" val="tx"/>
                  </a:ext>
                </a:extLst>
              </a:hlinkClick>
            </a:rPr>
            <a:t>Sec.15 - Powers and functions of District Bureau of Enterprise.</a:t>
          </a:r>
          <a:endParaRPr lang="en-US" sz="1900" b="1" i="0" kern="1200" dirty="0">
            <a:solidFill>
              <a:schemeClr val="tx1"/>
            </a:solidFill>
          </a:endParaRPr>
        </a:p>
      </dsp:txBody>
      <dsp:txXfrm>
        <a:off x="4861978" y="4693651"/>
        <a:ext cx="4140870" cy="750544"/>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9CB3D9D-EEF6-463A-BB91-09618EB6EFF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xmlns="" id="{2F36EAA9-D070-4532-983B-F17DF3242D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26055A-DA31-40C0-9E5F-302B1A45BE19}" type="datetimeFigureOut">
              <a:rPr lang="en-IN" smtClean="0"/>
              <a:pPr/>
              <a:t>22-04-2021</a:t>
            </a:fld>
            <a:endParaRPr lang="en-IN"/>
          </a:p>
        </p:txBody>
      </p:sp>
      <p:sp>
        <p:nvSpPr>
          <p:cNvPr id="4" name="Footer Placeholder 3">
            <a:extLst>
              <a:ext uri="{FF2B5EF4-FFF2-40B4-BE49-F238E27FC236}">
                <a16:creationId xmlns:a16="http://schemas.microsoft.com/office/drawing/2014/main" xmlns="" id="{4637592F-0898-48B7-A209-A91F43E11C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xmlns="" id="{47A742CE-99C7-4ECA-8CC0-B93009C92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EEB5A3-BF5F-4C76-98B4-7AF09F8BF9E8}" type="slidenum">
              <a:rPr lang="en-IN" smtClean="0"/>
              <a:pPr/>
              <a:t>‹#›</a:t>
            </a:fld>
            <a:endParaRPr lang="en-IN"/>
          </a:p>
        </p:txBody>
      </p:sp>
    </p:spTree>
    <p:extLst>
      <p:ext uri="{BB962C8B-B14F-4D97-AF65-F5344CB8AC3E}">
        <p14:creationId xmlns:p14="http://schemas.microsoft.com/office/powerpoint/2010/main" xmlns="" val="422890823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67B1D-5D9F-4950-A899-951B44A5993E}" type="datetimeFigureOut">
              <a:rPr lang="en-IN" smtClean="0"/>
              <a:pPr/>
              <a:t>22-04-2021</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91F6B-EF13-4B75-9527-D2020F67933E}" type="slidenum">
              <a:rPr lang="en-IN" smtClean="0"/>
              <a:pPr/>
              <a:t>‹#›</a:t>
            </a:fld>
            <a:endParaRPr lang="en-IN"/>
          </a:p>
        </p:txBody>
      </p:sp>
    </p:spTree>
    <p:extLst>
      <p:ext uri="{BB962C8B-B14F-4D97-AF65-F5344CB8AC3E}">
        <p14:creationId xmlns:p14="http://schemas.microsoft.com/office/powerpoint/2010/main" xmlns="" val="84275322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9308AC-875D-42C4-A060-26F7A2BB5AAA}" type="datetime1">
              <a:rPr lang="en-IN" smtClean="0"/>
              <a:pPr/>
              <a:t>22-04-2021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34971989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C5804B-F976-4E56-AD90-848B6CE9F058}" type="datetime1">
              <a:rPr lang="en-IN" smtClean="0"/>
              <a:pPr/>
              <a:t>22-04-2021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28768522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546FDB-6013-4D74-A644-C27BC3F9BDA4}" type="datetime1">
              <a:rPr lang="en-IN" smtClean="0"/>
              <a:pPr/>
              <a:t>22-04-2021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18633176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B015E9D-7BC9-4236-924D-DCFB281D0C1C}" type="datetime1">
              <a:rPr lang="en-IN" smtClean="0"/>
              <a:pPr/>
              <a:t>22-04-2021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D37DDE-9EF0-4D29-91D1-FD748390E96E}" type="slidenum">
              <a:rPr lang="en-IN" smtClean="0"/>
              <a:pPr/>
              <a:t>‹#›</a:t>
            </a:fld>
            <a:endParaRPr lang="en-IN"/>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23291127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705D44-8B35-461D-8DC0-4A52D81946BA}" type="datetime1">
              <a:rPr lang="en-IN" smtClean="0"/>
              <a:pPr/>
              <a:t>22-04-2021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3901652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593FF8F-8215-42D2-9E87-9D1352D1A7D4}" type="datetime1">
              <a:rPr lang="en-IN" smtClean="0"/>
              <a:pPr/>
              <a:t>22-04-2021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20899418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6B000CF-F719-4FBF-8139-F83B868DB470}" type="datetime1">
              <a:rPr lang="en-IN" smtClean="0"/>
              <a:pPr/>
              <a:t>22-04-2021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3079245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25C884-D571-4415-83CC-2C291069D821}" type="datetime1">
              <a:rPr lang="en-IN" smtClean="0"/>
              <a:pPr/>
              <a:t>22-04-2021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29284826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98020F-AA9E-46E2-A2C8-6D22AAF47279}" type="datetime1">
              <a:rPr lang="en-IN" smtClean="0"/>
              <a:pPr/>
              <a:t>22-04-2021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30222593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8D1A69-445A-45F7-852F-32616D27FCF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A83A9A63-D9A3-4729-AE98-4CF05E3D4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FB9F0EDE-FC49-43E1-BF55-B3B33AC8A659}"/>
              </a:ext>
            </a:extLst>
          </p:cNvPr>
          <p:cNvSpPr>
            <a:spLocks noGrp="1"/>
          </p:cNvSpPr>
          <p:nvPr>
            <p:ph type="dt" sz="half" idx="10"/>
          </p:nvPr>
        </p:nvSpPr>
        <p:spPr/>
        <p:txBody>
          <a:bodyPr/>
          <a:lstStyle/>
          <a:p>
            <a:fld id="{204458E3-CEF9-4DC7-B99A-586BC4DFBA62}" type="datetime1">
              <a:rPr lang="en-IN" smtClean="0"/>
              <a:pPr/>
              <a:t>22-04-2021</a:t>
            </a:fld>
            <a:endParaRPr lang="en-IN"/>
          </a:p>
        </p:txBody>
      </p:sp>
      <p:sp>
        <p:nvSpPr>
          <p:cNvPr id="5" name="Footer Placeholder 4">
            <a:extLst>
              <a:ext uri="{FF2B5EF4-FFF2-40B4-BE49-F238E27FC236}">
                <a16:creationId xmlns:a16="http://schemas.microsoft.com/office/drawing/2014/main" xmlns="" id="{6A0DC567-162C-4B31-A5AE-AABD7E71AE2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xmlns="" id="{DA588846-B979-44DA-B15B-3E5E8AD13A06}"/>
              </a:ext>
            </a:extLst>
          </p:cNvPr>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416394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E9B48F-774F-44B3-ABF3-473479DCCDF0}" type="datetime1">
              <a:rPr lang="en-IN" smtClean="0"/>
              <a:pPr/>
              <a:t>22-04-2021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5557476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8EAB8D-8361-43BF-A5B2-1FB83A6A98CD}" type="datetime1">
              <a:rPr lang="en-IN" smtClean="0"/>
              <a:pPr/>
              <a:t>22-04-2021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41810321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ED8B74-135B-4E65-807A-C51199FA45FE}" type="datetime1">
              <a:rPr lang="en-IN" smtClean="0"/>
              <a:pPr/>
              <a:t>22-04-2021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17996579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BE5CB7-79BE-4197-8AF5-6C2FF4944C13}" type="datetime1">
              <a:rPr lang="en-IN" smtClean="0"/>
              <a:pPr/>
              <a:t>22-04-2021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10317017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82F2D5-4EEC-4312-88FB-929B02F2F957}" type="datetime1">
              <a:rPr lang="en-IN" smtClean="0"/>
              <a:pPr/>
              <a:t>22-04-2021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25267686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B3EDF00-8700-4BA6-A859-D761B6C10516}" type="datetime1">
              <a:rPr lang="en-IN" smtClean="0"/>
              <a:pPr/>
              <a:t>22-04-2021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197075731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A2944E-4E6B-4172-BD08-59F716E72EA2}" type="datetime1">
              <a:rPr lang="en-IN" smtClean="0"/>
              <a:pPr/>
              <a:t>22-04-2021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37100396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0EC020-3437-49B8-A1C2-079056E358DE}" type="datetime1">
              <a:rPr lang="en-IN" smtClean="0"/>
              <a:pPr/>
              <a:t>22-04-2021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29778751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702C235-B1DF-445B-A83B-C7793E34EC00}" type="datetime1">
              <a:rPr lang="en-IN" smtClean="0"/>
              <a:pPr/>
              <a:t>22-04-2021</a:t>
            </a:fld>
            <a:endParaRPr lang="en-IN"/>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IN"/>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B2D37DDE-9EF0-4D29-91D1-FD748390E96E}" type="slidenum">
              <a:rPr lang="en-IN" smtClean="0"/>
              <a:pPr/>
              <a:t>‹#›</a:t>
            </a:fld>
            <a:endParaRPr lang="en-IN"/>
          </a:p>
        </p:txBody>
      </p:sp>
    </p:spTree>
    <p:extLst>
      <p:ext uri="{BB962C8B-B14F-4D97-AF65-F5344CB8AC3E}">
        <p14:creationId xmlns:p14="http://schemas.microsoft.com/office/powerpoint/2010/main" xmlns="" val="383151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diagramLayout" Target="../diagrams/layout2.xml"/><Relationship Id="rId7" Type="http://schemas.openxmlformats.org/officeDocument/2006/relationships/diagramLayout" Target="../diagrams/layout3.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openxmlformats.org/officeDocument/2006/relationships/diagramData" Target="../diagrams/data3.xml"/><Relationship Id="rId11" Type="http://schemas.microsoft.com/office/2007/relationships/diagramDrawing" Target="../diagrams/drawing3.xml"/><Relationship Id="rId5" Type="http://schemas.openxmlformats.org/officeDocument/2006/relationships/diagramColors" Target="../diagrams/colors2.xml"/><Relationship Id="rId10" Type="http://schemas.microsoft.com/office/2007/relationships/diagramDrawing" Target="../diagrams/drawing2.xml"/><Relationship Id="rId4" Type="http://schemas.openxmlformats.org/officeDocument/2006/relationships/diagramQuickStyle" Target="../diagrams/quickStyle2.xml"/><Relationship Id="rId9" Type="http://schemas.openxmlformats.org/officeDocument/2006/relationships/diagramColors" Target="../diagrams/colors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technofaq.org/posts/2020/05/how-right-marketing-skills-can-let-an-entrepreneur-thrive-explains-eric-dalius/" TargetMode="External"/><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www.thebluediamondgallery.com/wooden-tile/t/thank-you.html" TargetMode="External"/><Relationship Id="rId2" Type="http://schemas.openxmlformats.org/officeDocument/2006/relationships/image" Target="../media/image23.jpeg"/><Relationship Id="rId1" Type="http://schemas.openxmlformats.org/officeDocument/2006/relationships/slideLayout" Target="../slideLayouts/slideLayout18.xml"/><Relationship Id="rId4"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ptcnews.tv/punjab-right-to-business-act-2020-msmes-in-punjab-latest-news-en/" TargetMode="External"/><Relationship Id="rId2" Type="http://schemas.openxmlformats.org/officeDocument/2006/relationships/hyperlink" Target="https://www.republicworld.com/india-news/city-news/punjab-govt-approves-right-to-business-act-2020.html" TargetMode="External"/><Relationship Id="rId1" Type="http://schemas.openxmlformats.org/officeDocument/2006/relationships/slideLayout" Target="../slideLayouts/slideLayout18.xml"/><Relationship Id="rId5" Type="http://schemas.openxmlformats.org/officeDocument/2006/relationships/hyperlink" Target="https://pbindustries.gov.in/static/right-to-business" TargetMode="External"/><Relationship Id="rId4" Type="http://schemas.openxmlformats.org/officeDocument/2006/relationships/hyperlink" Target="http://www.bareactslive.com/Pun/pu979.ht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31830F-27F5-4BE7-A5EC-A68AAF939F3E}"/>
              </a:ext>
            </a:extLst>
          </p:cNvPr>
          <p:cNvSpPr>
            <a:spLocks noGrp="1"/>
          </p:cNvSpPr>
          <p:nvPr>
            <p:ph type="ctrTitle"/>
          </p:nvPr>
        </p:nvSpPr>
        <p:spPr>
          <a:xfrm>
            <a:off x="1414818" y="0"/>
            <a:ext cx="9253182" cy="1784881"/>
          </a:xfrm>
        </p:spPr>
        <p:txBody>
          <a:bodyPr>
            <a:normAutofit fontScale="90000"/>
          </a:bodyPr>
          <a:lstStyle/>
          <a:p>
            <a:r>
              <a:rPr lang="en-US" sz="4900" b="1" i="0" dirty="0">
                <a:solidFill>
                  <a:srgbClr val="FF0000"/>
                </a:solidFill>
                <a:effectLst/>
                <a:cs typeface="Times New Roman" panose="02020603050405020304" pitchFamily="18" charset="0"/>
              </a:rPr>
              <a:t>THE PUNJAB RIGHT TO BUSINESS ACT, 2020</a:t>
            </a:r>
            <a:r>
              <a:rPr lang="en-IN" sz="3200" dirty="0"/>
              <a:t/>
            </a:r>
            <a:br>
              <a:rPr lang="en-IN" sz="3200" dirty="0"/>
            </a:br>
            <a:endParaRPr lang="en-IN" sz="3200" b="1" dirty="0">
              <a:solidFill>
                <a:srgbClr val="FF0000"/>
              </a:solidFill>
              <a:latin typeface="Times New Roman" panose="02020603050405020304" pitchFamily="18" charset="0"/>
              <a:cs typeface="Times New Roman" panose="02020603050405020304" pitchFamily="18" charset="0"/>
            </a:endParaRPr>
          </a:p>
        </p:txBody>
      </p:sp>
      <p:sp>
        <p:nvSpPr>
          <p:cNvPr id="9" name="Subtitle 4">
            <a:extLst>
              <a:ext uri="{FF2B5EF4-FFF2-40B4-BE49-F238E27FC236}">
                <a16:creationId xmlns:a16="http://schemas.microsoft.com/office/drawing/2014/main" xmlns="" id="{84CE0112-5BFA-41E6-81A8-A7CAA02134E6}"/>
              </a:ext>
            </a:extLst>
          </p:cNvPr>
          <p:cNvSpPr>
            <a:spLocks noGrp="1"/>
          </p:cNvSpPr>
          <p:nvPr>
            <p:ph type="subTitle" idx="1"/>
          </p:nvPr>
        </p:nvSpPr>
        <p:spPr>
          <a:xfrm>
            <a:off x="1403685" y="3484159"/>
            <a:ext cx="9144000" cy="2352581"/>
          </a:xfrm>
        </p:spPr>
        <p:txBody>
          <a:bodyPr>
            <a:noAutofit/>
          </a:bodyPr>
          <a:lstStyle/>
          <a:p>
            <a:endParaRPr lang="en-US" sz="1600" dirty="0"/>
          </a:p>
          <a:p>
            <a:endParaRPr lang="en-US" sz="1600" dirty="0"/>
          </a:p>
          <a:p>
            <a:endParaRPr lang="en-US" sz="1600" dirty="0"/>
          </a:p>
          <a:p>
            <a:endParaRPr lang="en-US" sz="1600" dirty="0"/>
          </a:p>
          <a:p>
            <a:r>
              <a:rPr lang="en-US" sz="1600" b="1" dirty="0">
                <a:solidFill>
                  <a:schemeClr val="tx1"/>
                </a:solidFill>
              </a:rPr>
              <a:t>                                                                        </a:t>
            </a:r>
          </a:p>
          <a:p>
            <a:r>
              <a:rPr lang="en-US" sz="1600" b="1" dirty="0">
                <a:solidFill>
                  <a:srgbClr val="FF0000"/>
                </a:solidFill>
              </a:rPr>
              <a:t>By: </a:t>
            </a:r>
            <a:endParaRPr lang="en-US" sz="1600" b="1" dirty="0" smtClean="0">
              <a:solidFill>
                <a:srgbClr val="FF0000"/>
              </a:solidFill>
            </a:endParaRPr>
          </a:p>
          <a:p>
            <a:r>
              <a:rPr lang="en-US" sz="1600" b="1" dirty="0" smtClean="0">
                <a:solidFill>
                  <a:srgbClr val="FF0000"/>
                </a:solidFill>
              </a:rPr>
              <a:t>KOMAL </a:t>
            </a:r>
            <a:r>
              <a:rPr lang="en-US" sz="1600" b="1" dirty="0">
                <a:solidFill>
                  <a:srgbClr val="FF0000"/>
                </a:solidFill>
              </a:rPr>
              <a:t>SALONI</a:t>
            </a:r>
          </a:p>
          <a:p>
            <a:r>
              <a:rPr lang="en-US" sz="1600" b="1" dirty="0">
                <a:solidFill>
                  <a:srgbClr val="FF0000"/>
                </a:solidFill>
              </a:rPr>
              <a:t>  BANASTHALI VIDYAPITH</a:t>
            </a:r>
          </a:p>
        </p:txBody>
      </p:sp>
      <p:sp>
        <p:nvSpPr>
          <p:cNvPr id="4" name="Slide Number Placeholder 3">
            <a:extLst>
              <a:ext uri="{FF2B5EF4-FFF2-40B4-BE49-F238E27FC236}">
                <a16:creationId xmlns:a16="http://schemas.microsoft.com/office/drawing/2014/main" xmlns="" id="{A2E703F0-3EFC-4B34-A298-64C912D3C33A}"/>
              </a:ext>
            </a:extLst>
          </p:cNvPr>
          <p:cNvSpPr>
            <a:spLocks noGrp="1"/>
          </p:cNvSpPr>
          <p:nvPr>
            <p:ph type="sldNum" sz="quarter" idx="12"/>
          </p:nvPr>
        </p:nvSpPr>
        <p:spPr/>
        <p:txBody>
          <a:bodyPr/>
          <a:lstStyle/>
          <a:p>
            <a:fld id="{B2D37DDE-9EF0-4D29-91D1-FD748390E96E}" type="slidenum">
              <a:rPr lang="en-IN" smtClean="0"/>
              <a:pPr/>
              <a:t>1</a:t>
            </a:fld>
            <a:endParaRPr lang="en-IN"/>
          </a:p>
        </p:txBody>
      </p:sp>
      <p:pic>
        <p:nvPicPr>
          <p:cNvPr id="23554" name="Picture 2" descr="Business model innovation | Revenue models | 5 golden tips"/>
          <p:cNvPicPr>
            <a:picLocks noChangeAspect="1" noChangeArrowheads="1"/>
          </p:cNvPicPr>
          <p:nvPr/>
        </p:nvPicPr>
        <p:blipFill>
          <a:blip r:embed="rId2"/>
          <a:srcRect/>
          <a:stretch>
            <a:fillRect/>
          </a:stretch>
        </p:blipFill>
        <p:spPr bwMode="auto">
          <a:xfrm>
            <a:off x="2526906" y="1450561"/>
            <a:ext cx="6650158" cy="4046621"/>
          </a:xfrm>
          <a:prstGeom prst="ellipse">
            <a:avLst/>
          </a:prstGeom>
          <a:noFill/>
        </p:spPr>
      </p:pic>
    </p:spTree>
    <p:extLst>
      <p:ext uri="{BB962C8B-B14F-4D97-AF65-F5344CB8AC3E}">
        <p14:creationId xmlns:p14="http://schemas.microsoft.com/office/powerpoint/2010/main" xmlns="" val="16617930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813274-7693-42C4-9E9C-54C29874769E}"/>
              </a:ext>
            </a:extLst>
          </p:cNvPr>
          <p:cNvSpPr>
            <a:spLocks noGrp="1"/>
          </p:cNvSpPr>
          <p:nvPr>
            <p:ph type="title"/>
          </p:nvPr>
        </p:nvSpPr>
        <p:spPr>
          <a:xfrm>
            <a:off x="913775" y="1"/>
            <a:ext cx="10364451" cy="1230418"/>
          </a:xfrm>
        </p:spPr>
        <p:txBody>
          <a:bodyPr/>
          <a:lstStyle/>
          <a:p>
            <a:r>
              <a:rPr lang="en-US" b="1" dirty="0">
                <a:solidFill>
                  <a:srgbClr val="FF0000"/>
                </a:solidFill>
              </a:rPr>
              <a:t>compliances covered under the Punjab right to business act :</a:t>
            </a:r>
            <a:endParaRPr lang="en-IN" dirty="0"/>
          </a:p>
        </p:txBody>
      </p:sp>
      <p:pic>
        <p:nvPicPr>
          <p:cNvPr id="9" name="Content Placeholder 8">
            <a:extLst>
              <a:ext uri="{FF2B5EF4-FFF2-40B4-BE49-F238E27FC236}">
                <a16:creationId xmlns:a16="http://schemas.microsoft.com/office/drawing/2014/main" xmlns="" id="{63843993-82B1-40D1-91C3-BC0A4DB27591}"/>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t="24955" r="77394" b="54697"/>
          <a:stretch/>
        </p:blipFill>
        <p:spPr>
          <a:xfrm>
            <a:off x="125673" y="2276573"/>
            <a:ext cx="2560947" cy="1596177"/>
          </a:xfrm>
        </p:spPr>
      </p:pic>
      <p:pic>
        <p:nvPicPr>
          <p:cNvPr id="11" name="Picture 10">
            <a:extLst>
              <a:ext uri="{FF2B5EF4-FFF2-40B4-BE49-F238E27FC236}">
                <a16:creationId xmlns:a16="http://schemas.microsoft.com/office/drawing/2014/main" xmlns="" id="{771B2EF9-B547-4160-82D5-298AD4CF5E4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6564" t="28878" r="56205" b="53913"/>
          <a:stretch/>
        </p:blipFill>
        <p:spPr>
          <a:xfrm>
            <a:off x="3090519" y="2276573"/>
            <a:ext cx="2459421" cy="1596177"/>
          </a:xfrm>
          <a:prstGeom prst="rect">
            <a:avLst/>
          </a:prstGeom>
        </p:spPr>
      </p:pic>
      <p:pic>
        <p:nvPicPr>
          <p:cNvPr id="13" name="Picture 12">
            <a:extLst>
              <a:ext uri="{FF2B5EF4-FFF2-40B4-BE49-F238E27FC236}">
                <a16:creationId xmlns:a16="http://schemas.microsoft.com/office/drawing/2014/main" xmlns="" id="{565B25BA-974E-4C39-A467-EA962C90F6D4}"/>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50001" t="28718" r="34050" b="53846"/>
          <a:stretch/>
        </p:blipFill>
        <p:spPr>
          <a:xfrm>
            <a:off x="5952380" y="2276573"/>
            <a:ext cx="2560947" cy="1680553"/>
          </a:xfrm>
          <a:prstGeom prst="rect">
            <a:avLst/>
          </a:prstGeom>
        </p:spPr>
      </p:pic>
      <p:pic>
        <p:nvPicPr>
          <p:cNvPr id="15" name="Picture 14">
            <a:extLst>
              <a:ext uri="{FF2B5EF4-FFF2-40B4-BE49-F238E27FC236}">
                <a16:creationId xmlns:a16="http://schemas.microsoft.com/office/drawing/2014/main" xmlns="" id="{579F9911-37A4-4C8A-B479-4AADCDFD0C75}"/>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69026" t="30619" r="9436" b="55048"/>
          <a:stretch/>
        </p:blipFill>
        <p:spPr>
          <a:xfrm>
            <a:off x="9035675" y="2192198"/>
            <a:ext cx="2560946" cy="1680552"/>
          </a:xfrm>
          <a:prstGeom prst="rect">
            <a:avLst/>
          </a:prstGeom>
        </p:spPr>
      </p:pic>
      <p:sp>
        <p:nvSpPr>
          <p:cNvPr id="23" name="Rectangle: Rounded Corners 22">
            <a:extLst>
              <a:ext uri="{FF2B5EF4-FFF2-40B4-BE49-F238E27FC236}">
                <a16:creationId xmlns:a16="http://schemas.microsoft.com/office/drawing/2014/main" xmlns="" id="{144591D1-7285-4CE0-8B89-B157982CE4C6}"/>
              </a:ext>
            </a:extLst>
          </p:cNvPr>
          <p:cNvSpPr/>
          <p:nvPr/>
        </p:nvSpPr>
        <p:spPr>
          <a:xfrm rot="10800000" flipV="1">
            <a:off x="37087" y="4284094"/>
            <a:ext cx="2560947" cy="1455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CHANGE OF LAND USE (CLU)</a:t>
            </a:r>
            <a:endParaRPr lang="en-IN" sz="2400" b="1" dirty="0">
              <a:solidFill>
                <a:schemeClr val="tx1"/>
              </a:solidFill>
            </a:endParaRPr>
          </a:p>
        </p:txBody>
      </p:sp>
      <p:sp>
        <p:nvSpPr>
          <p:cNvPr id="24" name="Rectangle: Rounded Corners 23">
            <a:extLst>
              <a:ext uri="{FF2B5EF4-FFF2-40B4-BE49-F238E27FC236}">
                <a16:creationId xmlns:a16="http://schemas.microsoft.com/office/drawing/2014/main" xmlns="" id="{A89B28F1-E478-4F42-BD9F-BC0554939BB6}"/>
              </a:ext>
            </a:extLst>
          </p:cNvPr>
          <p:cNvSpPr/>
          <p:nvPr/>
        </p:nvSpPr>
        <p:spPr>
          <a:xfrm rot="10800000" flipV="1">
            <a:off x="3090519" y="4191142"/>
            <a:ext cx="2560947" cy="1455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SANCTION OF BUILDING PLAN (BP)</a:t>
            </a:r>
            <a:endParaRPr lang="en-IN" sz="2000" b="1" dirty="0">
              <a:solidFill>
                <a:schemeClr val="tx1"/>
              </a:solidFill>
            </a:endParaRPr>
          </a:p>
        </p:txBody>
      </p:sp>
      <p:sp>
        <p:nvSpPr>
          <p:cNvPr id="25" name="Rectangle: Rounded Corners 24">
            <a:extLst>
              <a:ext uri="{FF2B5EF4-FFF2-40B4-BE49-F238E27FC236}">
                <a16:creationId xmlns:a16="http://schemas.microsoft.com/office/drawing/2014/main" xmlns="" id="{789447B1-83C7-4624-9B8E-96C8ED631D61}"/>
              </a:ext>
            </a:extLst>
          </p:cNvPr>
          <p:cNvSpPr/>
          <p:nvPr/>
        </p:nvSpPr>
        <p:spPr>
          <a:xfrm rot="10800000" flipV="1">
            <a:off x="5952378" y="4065564"/>
            <a:ext cx="2560947" cy="18990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APPROVAL OF FACTORY BUILDING PLAN </a:t>
            </a:r>
            <a:r>
              <a:rPr lang="en-US" dirty="0"/>
              <a:t>(Except for industries involving hazardous process as per first schedule of factories act, 1948)</a:t>
            </a:r>
            <a:endParaRPr lang="en-IN" dirty="0"/>
          </a:p>
        </p:txBody>
      </p:sp>
      <p:sp>
        <p:nvSpPr>
          <p:cNvPr id="26" name="Rectangle: Rounded Corners 25">
            <a:extLst>
              <a:ext uri="{FF2B5EF4-FFF2-40B4-BE49-F238E27FC236}">
                <a16:creationId xmlns:a16="http://schemas.microsoft.com/office/drawing/2014/main" xmlns="" id="{B2ABD269-BA53-403E-AAAA-DA12C0E216F9}"/>
              </a:ext>
            </a:extLst>
          </p:cNvPr>
          <p:cNvSpPr/>
          <p:nvPr/>
        </p:nvSpPr>
        <p:spPr>
          <a:xfrm rot="10800000" flipV="1">
            <a:off x="9203007" y="4284095"/>
            <a:ext cx="2560947" cy="14555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NO OBJECTION CERTIFICATE FOR FIRE.</a:t>
            </a:r>
            <a:endParaRPr lang="en-IN" sz="2400" b="1" dirty="0">
              <a:solidFill>
                <a:schemeClr val="tx1"/>
              </a:solidFill>
            </a:endParaRPr>
          </a:p>
        </p:txBody>
      </p:sp>
      <p:sp>
        <p:nvSpPr>
          <p:cNvPr id="28" name="Slide Number Placeholder 27">
            <a:extLst>
              <a:ext uri="{FF2B5EF4-FFF2-40B4-BE49-F238E27FC236}">
                <a16:creationId xmlns:a16="http://schemas.microsoft.com/office/drawing/2014/main" xmlns="" id="{59CE9D5F-D351-44F1-95CE-C9C0D2C06328}"/>
              </a:ext>
            </a:extLst>
          </p:cNvPr>
          <p:cNvSpPr>
            <a:spLocks noGrp="1"/>
          </p:cNvSpPr>
          <p:nvPr>
            <p:ph type="sldNum" sz="quarter" idx="12"/>
          </p:nvPr>
        </p:nvSpPr>
        <p:spPr/>
        <p:txBody>
          <a:bodyPr/>
          <a:lstStyle/>
          <a:p>
            <a:fld id="{B2D37DDE-9EF0-4D29-91D1-FD748390E96E}" type="slidenum">
              <a:rPr lang="en-IN" smtClean="0"/>
              <a:pPr/>
              <a:t>10</a:t>
            </a:fld>
            <a:endParaRPr lang="en-IN"/>
          </a:p>
        </p:txBody>
      </p:sp>
    </p:spTree>
    <p:extLst>
      <p:ext uri="{BB962C8B-B14F-4D97-AF65-F5344CB8AC3E}">
        <p14:creationId xmlns:p14="http://schemas.microsoft.com/office/powerpoint/2010/main" xmlns="" val="25327394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A87BC7-F0BA-4AEF-885C-858A94F7A1E8}"/>
              </a:ext>
            </a:extLst>
          </p:cNvPr>
          <p:cNvSpPr>
            <a:spLocks noGrp="1"/>
          </p:cNvSpPr>
          <p:nvPr>
            <p:ph type="title"/>
          </p:nvPr>
        </p:nvSpPr>
        <p:spPr>
          <a:xfrm>
            <a:off x="913775" y="211015"/>
            <a:ext cx="10364451" cy="1350499"/>
          </a:xfrm>
        </p:spPr>
        <p:txBody>
          <a:bodyPr/>
          <a:lstStyle/>
          <a:p>
            <a:r>
              <a:rPr lang="en-US" b="1" dirty="0">
                <a:solidFill>
                  <a:srgbClr val="FF0000"/>
                </a:solidFill>
              </a:rPr>
              <a:t>To be continued…</a:t>
            </a:r>
            <a:endParaRPr lang="en-IN" b="1" dirty="0">
              <a:solidFill>
                <a:srgbClr val="FF0000"/>
              </a:solidFill>
            </a:endParaRPr>
          </a:p>
        </p:txBody>
      </p:sp>
      <p:pic>
        <p:nvPicPr>
          <p:cNvPr id="4" name="Content Placeholder 3">
            <a:extLst>
              <a:ext uri="{FF2B5EF4-FFF2-40B4-BE49-F238E27FC236}">
                <a16:creationId xmlns:a16="http://schemas.microsoft.com/office/drawing/2014/main" xmlns="" id="{DBB329EE-9EA5-49FB-B9AD-E7AEF32EF185}"/>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2974" t="55569" r="65436" b="26154"/>
          <a:stretch/>
        </p:blipFill>
        <p:spPr>
          <a:xfrm>
            <a:off x="1467412" y="2004190"/>
            <a:ext cx="2804163" cy="1596177"/>
          </a:xfrm>
          <a:prstGeom prst="rect">
            <a:avLst/>
          </a:prstGeom>
        </p:spPr>
      </p:pic>
      <p:pic>
        <p:nvPicPr>
          <p:cNvPr id="5" name="Picture 4">
            <a:extLst>
              <a:ext uri="{FF2B5EF4-FFF2-40B4-BE49-F238E27FC236}">
                <a16:creationId xmlns:a16="http://schemas.microsoft.com/office/drawing/2014/main" xmlns="" id="{94AB39EE-2DC3-400D-AAAA-84DC80390BA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8103" t="55494" r="41128" b="26565"/>
          <a:stretch/>
        </p:blipFill>
        <p:spPr>
          <a:xfrm>
            <a:off x="4944481" y="2004189"/>
            <a:ext cx="2546252" cy="1596177"/>
          </a:xfrm>
          <a:prstGeom prst="rect">
            <a:avLst/>
          </a:prstGeom>
        </p:spPr>
      </p:pic>
      <p:pic>
        <p:nvPicPr>
          <p:cNvPr id="6" name="Picture 5">
            <a:extLst>
              <a:ext uri="{FF2B5EF4-FFF2-40B4-BE49-F238E27FC236}">
                <a16:creationId xmlns:a16="http://schemas.microsoft.com/office/drawing/2014/main" xmlns="" id="{02CAFC4B-8FEF-4686-ABE0-B6BEB4174DD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61538" t="55495" r="16821" b="26564"/>
          <a:stretch/>
        </p:blipFill>
        <p:spPr>
          <a:xfrm>
            <a:off x="8163639" y="2004189"/>
            <a:ext cx="2658794" cy="1596177"/>
          </a:xfrm>
          <a:prstGeom prst="rect">
            <a:avLst/>
          </a:prstGeom>
        </p:spPr>
      </p:pic>
      <p:sp>
        <p:nvSpPr>
          <p:cNvPr id="7" name="Rectangle: Rounded Corners 6">
            <a:extLst>
              <a:ext uri="{FF2B5EF4-FFF2-40B4-BE49-F238E27FC236}">
                <a16:creationId xmlns:a16="http://schemas.microsoft.com/office/drawing/2014/main" xmlns="" id="{C2D7B89D-32C9-403A-9458-6B05AA34DFA4}"/>
              </a:ext>
            </a:extLst>
          </p:cNvPr>
          <p:cNvSpPr/>
          <p:nvPr/>
        </p:nvSpPr>
        <p:spPr>
          <a:xfrm rot="10800000" flipV="1">
            <a:off x="1467412" y="4193138"/>
            <a:ext cx="2682554" cy="1455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REGISTRATION UNDER THE SHOPS AND COMMERCIAL ESTABLISHMENT ACT</a:t>
            </a:r>
            <a:endParaRPr lang="en-IN" sz="2000" b="1" dirty="0">
              <a:solidFill>
                <a:schemeClr val="tx1"/>
              </a:solidFill>
            </a:endParaRPr>
          </a:p>
        </p:txBody>
      </p:sp>
      <p:sp>
        <p:nvSpPr>
          <p:cNvPr id="8" name="Rectangle: Rounded Corners 7">
            <a:extLst>
              <a:ext uri="{FF2B5EF4-FFF2-40B4-BE49-F238E27FC236}">
                <a16:creationId xmlns:a16="http://schemas.microsoft.com/office/drawing/2014/main" xmlns="" id="{32D544D3-13E2-4DDF-91A1-883504CA656B}"/>
              </a:ext>
            </a:extLst>
          </p:cNvPr>
          <p:cNvSpPr/>
          <p:nvPr/>
        </p:nvSpPr>
        <p:spPr>
          <a:xfrm rot="10800000" flipV="1">
            <a:off x="4944481" y="4193138"/>
            <a:ext cx="2560947" cy="1455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REGISTRATION OF TRADE LICENSE </a:t>
            </a:r>
            <a:endParaRPr lang="en-IN" sz="2000" b="1" dirty="0">
              <a:solidFill>
                <a:schemeClr val="tx1"/>
              </a:solidFill>
            </a:endParaRPr>
          </a:p>
        </p:txBody>
      </p:sp>
      <p:sp>
        <p:nvSpPr>
          <p:cNvPr id="9" name="Rectangle: Rounded Corners 8">
            <a:extLst>
              <a:ext uri="{FF2B5EF4-FFF2-40B4-BE49-F238E27FC236}">
                <a16:creationId xmlns:a16="http://schemas.microsoft.com/office/drawing/2014/main" xmlns="" id="{91B7DCA7-EE03-4122-B91F-10312C152693}"/>
              </a:ext>
            </a:extLst>
          </p:cNvPr>
          <p:cNvSpPr/>
          <p:nvPr/>
        </p:nvSpPr>
        <p:spPr>
          <a:xfrm rot="10800000" flipV="1">
            <a:off x="8163639" y="4193138"/>
            <a:ext cx="2865432" cy="1455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ISSUANCE OF COMPLETION / OCCUPATION CERTIFICATE FOR BUILDINGS</a:t>
            </a:r>
            <a:r>
              <a:rPr lang="en-US" dirty="0"/>
              <a:t>.</a:t>
            </a:r>
            <a:endParaRPr lang="en-IN" dirty="0"/>
          </a:p>
        </p:txBody>
      </p:sp>
      <p:sp>
        <p:nvSpPr>
          <p:cNvPr id="11" name="Slide Number Placeholder 10">
            <a:extLst>
              <a:ext uri="{FF2B5EF4-FFF2-40B4-BE49-F238E27FC236}">
                <a16:creationId xmlns:a16="http://schemas.microsoft.com/office/drawing/2014/main" xmlns="" id="{1BFCFEC9-27CC-49B9-BDA5-CEDC5B3653DE}"/>
              </a:ext>
            </a:extLst>
          </p:cNvPr>
          <p:cNvSpPr>
            <a:spLocks noGrp="1"/>
          </p:cNvSpPr>
          <p:nvPr>
            <p:ph type="sldNum" sz="quarter" idx="12"/>
          </p:nvPr>
        </p:nvSpPr>
        <p:spPr/>
        <p:txBody>
          <a:bodyPr/>
          <a:lstStyle/>
          <a:p>
            <a:fld id="{B2D37DDE-9EF0-4D29-91D1-FD748390E96E}" type="slidenum">
              <a:rPr lang="en-IN" smtClean="0"/>
              <a:pPr/>
              <a:t>11</a:t>
            </a:fld>
            <a:endParaRPr lang="en-IN"/>
          </a:p>
        </p:txBody>
      </p:sp>
    </p:spTree>
    <p:extLst>
      <p:ext uri="{BB962C8B-B14F-4D97-AF65-F5344CB8AC3E}">
        <p14:creationId xmlns:p14="http://schemas.microsoft.com/office/powerpoint/2010/main" xmlns="" val="31627180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8AEFC-9841-4820-AFB4-1F425ADE15DB}"/>
              </a:ext>
            </a:extLst>
          </p:cNvPr>
          <p:cNvSpPr>
            <a:spLocks noGrp="1"/>
          </p:cNvSpPr>
          <p:nvPr>
            <p:ph type="title"/>
          </p:nvPr>
        </p:nvSpPr>
        <p:spPr>
          <a:xfrm>
            <a:off x="913775" y="1"/>
            <a:ext cx="10364451" cy="1055076"/>
          </a:xfrm>
        </p:spPr>
        <p:txBody>
          <a:bodyPr/>
          <a:lstStyle/>
          <a:p>
            <a:r>
              <a:rPr lang="en-US" b="1" dirty="0">
                <a:solidFill>
                  <a:srgbClr val="FF0000"/>
                </a:solidFill>
              </a:rPr>
              <a:t>What is in it for you?</a:t>
            </a:r>
            <a:endParaRPr lang="en-IN" b="1" dirty="0">
              <a:solidFill>
                <a:srgbClr val="FF0000"/>
              </a:solidFill>
            </a:endParaRPr>
          </a:p>
        </p:txBody>
      </p:sp>
      <p:graphicFrame>
        <p:nvGraphicFramePr>
          <p:cNvPr id="6" name="Diagram 5">
            <a:extLst>
              <a:ext uri="{FF2B5EF4-FFF2-40B4-BE49-F238E27FC236}">
                <a16:creationId xmlns:a16="http://schemas.microsoft.com/office/drawing/2014/main" xmlns="" id="{72A77DD1-AA14-4CC9-82CD-61DEF4107F55}"/>
              </a:ext>
            </a:extLst>
          </p:cNvPr>
          <p:cNvGraphicFramePr/>
          <p:nvPr>
            <p:extLst>
              <p:ext uri="{D42A27DB-BD31-4B8C-83A1-F6EECF244321}">
                <p14:modId xmlns:p14="http://schemas.microsoft.com/office/powerpoint/2010/main" xmlns="" val="178141670"/>
              </p:ext>
            </p:extLst>
          </p:nvPr>
        </p:nvGraphicFramePr>
        <p:xfrm>
          <a:off x="801858" y="1055077"/>
          <a:ext cx="10476368" cy="5472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Slide Number Placeholder 9">
            <a:extLst>
              <a:ext uri="{FF2B5EF4-FFF2-40B4-BE49-F238E27FC236}">
                <a16:creationId xmlns:a16="http://schemas.microsoft.com/office/drawing/2014/main" xmlns="" id="{344F9593-3631-4AB6-BAB6-9E74B6A72B55}"/>
              </a:ext>
            </a:extLst>
          </p:cNvPr>
          <p:cNvSpPr>
            <a:spLocks noGrp="1"/>
          </p:cNvSpPr>
          <p:nvPr>
            <p:ph type="sldNum" sz="quarter" idx="12"/>
          </p:nvPr>
        </p:nvSpPr>
        <p:spPr/>
        <p:txBody>
          <a:bodyPr/>
          <a:lstStyle/>
          <a:p>
            <a:fld id="{B2D37DDE-9EF0-4D29-91D1-FD748390E96E}" type="slidenum">
              <a:rPr lang="en-IN" smtClean="0"/>
              <a:pPr/>
              <a:t>12</a:t>
            </a:fld>
            <a:endParaRPr lang="en-IN"/>
          </a:p>
        </p:txBody>
      </p:sp>
    </p:spTree>
    <p:extLst>
      <p:ext uri="{BB962C8B-B14F-4D97-AF65-F5344CB8AC3E}">
        <p14:creationId xmlns:p14="http://schemas.microsoft.com/office/powerpoint/2010/main" xmlns="" val="25950743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35655F-A1FD-44E2-8BEA-ABA8580C5B7F}"/>
              </a:ext>
            </a:extLst>
          </p:cNvPr>
          <p:cNvSpPr>
            <a:spLocks noGrp="1"/>
          </p:cNvSpPr>
          <p:nvPr>
            <p:ph type="title"/>
          </p:nvPr>
        </p:nvSpPr>
        <p:spPr>
          <a:xfrm>
            <a:off x="838200" y="371061"/>
            <a:ext cx="10515600" cy="887896"/>
          </a:xfrm>
        </p:spPr>
        <p:txBody>
          <a:bodyPr>
            <a:noAutofit/>
          </a:bodyPr>
          <a:lstStyle/>
          <a:p>
            <a:r>
              <a:rPr lang="en-US" sz="4400" b="1" i="0" dirty="0">
                <a:solidFill>
                  <a:srgbClr val="FF0000"/>
                </a:solidFill>
                <a:effectLst/>
                <a:cs typeface="Times New Roman" panose="02020603050405020304" pitchFamily="18" charset="0"/>
              </a:rPr>
              <a:t>DISTRICT BUREAU ENTERPRISE</a:t>
            </a:r>
            <a:r>
              <a:rPr lang="en-US" sz="4400" b="1" i="0" dirty="0">
                <a:solidFill>
                  <a:srgbClr val="FF0000"/>
                </a:solidFill>
                <a:effectLst/>
                <a:latin typeface="Times New Roman" panose="02020603050405020304" pitchFamily="18" charset="0"/>
                <a:cs typeface="Times New Roman" panose="02020603050405020304" pitchFamily="18" charset="0"/>
              </a:rPr>
              <a:t/>
            </a:r>
            <a:br>
              <a:rPr lang="en-US" sz="4400" b="1" i="0" dirty="0">
                <a:solidFill>
                  <a:srgbClr val="FF0000"/>
                </a:solidFill>
                <a:effectLst/>
                <a:latin typeface="Times New Roman" panose="02020603050405020304" pitchFamily="18" charset="0"/>
                <a:cs typeface="Times New Roman" panose="02020603050405020304" pitchFamily="18" charset="0"/>
              </a:rPr>
            </a:br>
            <a:endParaRPr lang="en-IN" sz="44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DC029A41-EF72-4C1C-93DA-748FE6F4AB80}"/>
              </a:ext>
            </a:extLst>
          </p:cNvPr>
          <p:cNvSpPr>
            <a:spLocks noGrp="1"/>
          </p:cNvSpPr>
          <p:nvPr>
            <p:ph idx="1"/>
          </p:nvPr>
        </p:nvSpPr>
        <p:spPr>
          <a:xfrm>
            <a:off x="3643532" y="1484243"/>
            <a:ext cx="7634694" cy="4522662"/>
          </a:xfrm>
        </p:spPr>
        <p:txBody>
          <a:bodyPr>
            <a:normAutofit fontScale="62500" lnSpcReduction="20000"/>
          </a:bodyPr>
          <a:lstStyle/>
          <a:p>
            <a:pPr algn="l"/>
            <a:r>
              <a:rPr lang="en-US" sz="3100" b="1" dirty="0">
                <a:solidFill>
                  <a:srgbClr val="FF0000"/>
                </a:solidFill>
              </a:rPr>
              <a:t>H</a:t>
            </a:r>
            <a:r>
              <a:rPr lang="en-US" sz="3100" b="1" i="0" dirty="0">
                <a:solidFill>
                  <a:srgbClr val="FF0000"/>
                </a:solidFill>
                <a:effectLst/>
              </a:rPr>
              <a:t>eaded</a:t>
            </a:r>
            <a:r>
              <a:rPr lang="en-US" sz="3100" b="1" i="0" dirty="0">
                <a:solidFill>
                  <a:srgbClr val="000000"/>
                </a:solidFill>
                <a:effectLst/>
              </a:rPr>
              <a:t> by the Deputy Commissioner as Chief Executive Officer. </a:t>
            </a:r>
          </a:p>
          <a:p>
            <a:pPr algn="l"/>
            <a:endParaRPr lang="en-US" sz="3100" b="1" i="0" dirty="0">
              <a:solidFill>
                <a:srgbClr val="000000"/>
              </a:solidFill>
              <a:effectLst/>
            </a:endParaRPr>
          </a:p>
          <a:p>
            <a:r>
              <a:rPr lang="en-US" sz="3100" b="1" i="0" dirty="0">
                <a:solidFill>
                  <a:srgbClr val="FF0000"/>
                </a:solidFill>
                <a:effectLst/>
              </a:rPr>
              <a:t>General Manager </a:t>
            </a:r>
            <a:r>
              <a:rPr lang="en-US" sz="3100" b="1" i="0" dirty="0">
                <a:solidFill>
                  <a:srgbClr val="000000"/>
                </a:solidFill>
                <a:effectLst/>
              </a:rPr>
              <a:t>of the District Industries Centre (DIC) would act as the </a:t>
            </a:r>
            <a:r>
              <a:rPr lang="en-US" sz="3100" b="1" i="0" dirty="0">
                <a:solidFill>
                  <a:srgbClr val="FF0000"/>
                </a:solidFill>
                <a:effectLst/>
              </a:rPr>
              <a:t>Additional Chief Executive Officer</a:t>
            </a:r>
            <a:r>
              <a:rPr lang="en-US" sz="3100" b="1" i="0" dirty="0">
                <a:solidFill>
                  <a:srgbClr val="000000"/>
                </a:solidFill>
                <a:effectLst/>
              </a:rPr>
              <a:t>, with other members to be notified by the Government. </a:t>
            </a:r>
          </a:p>
          <a:p>
            <a:pPr marL="0" indent="0">
              <a:buNone/>
            </a:pPr>
            <a:endParaRPr lang="en-US" sz="3100" b="1" i="0" dirty="0">
              <a:solidFill>
                <a:srgbClr val="000000"/>
              </a:solidFill>
              <a:effectLst/>
            </a:endParaRPr>
          </a:p>
          <a:p>
            <a:r>
              <a:rPr lang="en-US" sz="3100" b="1" i="0" dirty="0">
                <a:solidFill>
                  <a:srgbClr val="000000"/>
                </a:solidFill>
                <a:effectLst/>
              </a:rPr>
              <a:t>The DBE shall </a:t>
            </a:r>
            <a:r>
              <a:rPr lang="en-US" sz="3100" b="1" i="0" dirty="0">
                <a:effectLst/>
              </a:rPr>
              <a:t>be</a:t>
            </a:r>
            <a:r>
              <a:rPr lang="en-US" sz="3100" b="1" i="0" dirty="0">
                <a:solidFill>
                  <a:srgbClr val="FF0000"/>
                </a:solidFill>
                <a:effectLst/>
              </a:rPr>
              <a:t> designated</a:t>
            </a:r>
            <a:r>
              <a:rPr lang="en-US" sz="3100" b="1" i="0" dirty="0">
                <a:solidFill>
                  <a:srgbClr val="000000"/>
                </a:solidFill>
                <a:effectLst/>
              </a:rPr>
              <a:t> as District Level Nodal Agency</a:t>
            </a:r>
            <a:r>
              <a:rPr lang="en-US" sz="3100" b="1" dirty="0">
                <a:solidFill>
                  <a:srgbClr val="000000"/>
                </a:solidFill>
              </a:rPr>
              <a:t>.</a:t>
            </a:r>
          </a:p>
          <a:p>
            <a:pPr marL="0" indent="0">
              <a:buNone/>
            </a:pPr>
            <a:endParaRPr lang="en-US" sz="3100" b="1" i="0" dirty="0">
              <a:solidFill>
                <a:srgbClr val="000000"/>
              </a:solidFill>
              <a:effectLst/>
            </a:endParaRPr>
          </a:p>
          <a:p>
            <a:pPr algn="l"/>
            <a:r>
              <a:rPr lang="en-US" sz="3100" b="1" dirty="0">
                <a:solidFill>
                  <a:srgbClr val="FF0000"/>
                </a:solidFill>
              </a:rPr>
              <a:t>W</a:t>
            </a:r>
            <a:r>
              <a:rPr lang="en-US" sz="3100" b="1" i="0" dirty="0">
                <a:solidFill>
                  <a:srgbClr val="FF0000"/>
                </a:solidFill>
                <a:effectLst/>
              </a:rPr>
              <a:t>ork under </a:t>
            </a:r>
            <a:r>
              <a:rPr lang="en-US" sz="3100" b="1" i="0" dirty="0">
                <a:solidFill>
                  <a:srgbClr val="000000"/>
                </a:solidFill>
                <a:effectLst/>
              </a:rPr>
              <a:t>the overall superintendence, direction, and control of the </a:t>
            </a:r>
            <a:r>
              <a:rPr lang="en-US" sz="3100" b="1" i="0" dirty="0">
                <a:solidFill>
                  <a:srgbClr val="FF0000"/>
                </a:solidFill>
                <a:effectLst/>
              </a:rPr>
              <a:t>State Government </a:t>
            </a:r>
            <a:r>
              <a:rPr lang="en-US" sz="3100" b="1" i="0" dirty="0">
                <a:solidFill>
                  <a:srgbClr val="000000"/>
                </a:solidFill>
                <a:effectLst/>
              </a:rPr>
              <a:t>and </a:t>
            </a:r>
            <a:r>
              <a:rPr lang="en-US" sz="3100" b="1" i="0" dirty="0">
                <a:solidFill>
                  <a:srgbClr val="FF0000"/>
                </a:solidFill>
                <a:effectLst/>
              </a:rPr>
              <a:t>the State Nodal Agency.</a:t>
            </a:r>
          </a:p>
          <a:p>
            <a:endParaRPr lang="en-IN" dirty="0"/>
          </a:p>
        </p:txBody>
      </p:sp>
      <p:pic>
        <p:nvPicPr>
          <p:cNvPr id="12290" name="Picture 2">
            <a:extLst>
              <a:ext uri="{FF2B5EF4-FFF2-40B4-BE49-F238E27FC236}">
                <a16:creationId xmlns:a16="http://schemas.microsoft.com/office/drawing/2014/main" xmlns="" id="{77ACA055-6202-4C46-9ED2-73B46D22404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1182" y="1484243"/>
            <a:ext cx="2307101" cy="430695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a:extLst>
              <a:ext uri="{FF2B5EF4-FFF2-40B4-BE49-F238E27FC236}">
                <a16:creationId xmlns:a16="http://schemas.microsoft.com/office/drawing/2014/main" xmlns="" id="{6BABFD19-4D99-4B76-A1F3-3541A629911B}"/>
              </a:ext>
            </a:extLst>
          </p:cNvPr>
          <p:cNvSpPr>
            <a:spLocks noGrp="1"/>
          </p:cNvSpPr>
          <p:nvPr>
            <p:ph type="sldNum" sz="quarter" idx="12"/>
          </p:nvPr>
        </p:nvSpPr>
        <p:spPr/>
        <p:txBody>
          <a:bodyPr/>
          <a:lstStyle/>
          <a:p>
            <a:fld id="{B2D37DDE-9EF0-4D29-91D1-FD748390E96E}" type="slidenum">
              <a:rPr lang="en-IN" smtClean="0"/>
              <a:pPr/>
              <a:t>13</a:t>
            </a:fld>
            <a:endParaRPr lang="en-IN"/>
          </a:p>
        </p:txBody>
      </p:sp>
    </p:spTree>
    <p:extLst>
      <p:ext uri="{BB962C8B-B14F-4D97-AF65-F5344CB8AC3E}">
        <p14:creationId xmlns:p14="http://schemas.microsoft.com/office/powerpoint/2010/main" xmlns="" val="30233151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A8BEB1-886C-4D21-99DE-7E00F57E3C12}"/>
              </a:ext>
            </a:extLst>
          </p:cNvPr>
          <p:cNvSpPr>
            <a:spLocks noGrp="1"/>
          </p:cNvSpPr>
          <p:nvPr>
            <p:ph type="title"/>
          </p:nvPr>
        </p:nvSpPr>
        <p:spPr>
          <a:xfrm>
            <a:off x="838200" y="325368"/>
            <a:ext cx="10515600" cy="1649205"/>
          </a:xfrm>
        </p:spPr>
        <p:txBody>
          <a:bodyPr>
            <a:normAutofit fontScale="90000"/>
          </a:bodyPr>
          <a:lstStyle/>
          <a:p>
            <a:r>
              <a:rPr lang="en-IN" sz="4900" b="1" i="0" dirty="0">
                <a:solidFill>
                  <a:srgbClr val="FF0000"/>
                </a:solidFill>
                <a:effectLst/>
                <a:cs typeface="Calibri Light" panose="020F0302020204030204" pitchFamily="34" charset="0"/>
              </a:rPr>
              <a:t>ROLE OF </a:t>
            </a:r>
            <a:r>
              <a:rPr lang="en-US" sz="4900" b="1" i="0" dirty="0">
                <a:solidFill>
                  <a:srgbClr val="FF0000"/>
                </a:solidFill>
                <a:effectLst/>
                <a:cs typeface="Calibri Light" panose="020F0302020204030204" pitchFamily="34" charset="0"/>
              </a:rPr>
              <a:t>DISTRICT BUREAU ENTERPRISE</a:t>
            </a:r>
            <a:r>
              <a:rPr lang="en-IN" b="1" i="0" dirty="0">
                <a:solidFill>
                  <a:srgbClr val="000000"/>
                </a:solidFill>
                <a:effectLst/>
                <a:latin typeface="Roboto" panose="02000000000000000000" pitchFamily="2" charset="0"/>
              </a:rPr>
              <a:t/>
            </a:r>
            <a:br>
              <a:rPr lang="en-IN" b="1" i="0" dirty="0">
                <a:solidFill>
                  <a:srgbClr val="000000"/>
                </a:solidFill>
                <a:effectLst/>
                <a:latin typeface="Roboto" panose="02000000000000000000" pitchFamily="2" charset="0"/>
              </a:rPr>
            </a:br>
            <a:endParaRPr lang="en-IN" dirty="0"/>
          </a:p>
        </p:txBody>
      </p:sp>
      <p:sp>
        <p:nvSpPr>
          <p:cNvPr id="3" name="Content Placeholder 2">
            <a:extLst>
              <a:ext uri="{FF2B5EF4-FFF2-40B4-BE49-F238E27FC236}">
                <a16:creationId xmlns:a16="http://schemas.microsoft.com/office/drawing/2014/main" xmlns="" id="{35E39B0C-CAC6-48C5-A316-EC85D8C8E197}"/>
              </a:ext>
            </a:extLst>
          </p:cNvPr>
          <p:cNvSpPr>
            <a:spLocks noGrp="1"/>
          </p:cNvSpPr>
          <p:nvPr>
            <p:ph idx="1"/>
          </p:nvPr>
        </p:nvSpPr>
        <p:spPr>
          <a:xfrm>
            <a:off x="5162842" y="1448972"/>
            <a:ext cx="6499275" cy="4727991"/>
          </a:xfrm>
        </p:spPr>
        <p:txBody>
          <a:bodyPr>
            <a:normAutofit fontScale="92500" lnSpcReduction="10000"/>
          </a:bodyPr>
          <a:lstStyle/>
          <a:p>
            <a:pPr algn="l"/>
            <a:endParaRPr lang="en-US" sz="2800" b="1" i="0" dirty="0">
              <a:solidFill>
                <a:srgbClr val="000000"/>
              </a:solidFill>
              <a:effectLst/>
            </a:endParaRPr>
          </a:p>
          <a:p>
            <a:pPr algn="l"/>
            <a:r>
              <a:rPr lang="en-US" sz="2800" b="1" i="0" dirty="0">
                <a:solidFill>
                  <a:srgbClr val="FF0000"/>
                </a:solidFill>
                <a:effectLst/>
              </a:rPr>
              <a:t>Assist And Facilitate </a:t>
            </a:r>
            <a:r>
              <a:rPr lang="en-US" sz="2800" b="1" i="0" dirty="0">
                <a:solidFill>
                  <a:srgbClr val="000000"/>
                </a:solidFill>
                <a:effectLst/>
              </a:rPr>
              <a:t>MSME Enterprises. </a:t>
            </a:r>
          </a:p>
          <a:p>
            <a:pPr algn="l"/>
            <a:r>
              <a:rPr lang="en-US" sz="2800" b="1" i="0" dirty="0">
                <a:solidFill>
                  <a:srgbClr val="FF0000"/>
                </a:solidFill>
                <a:effectLst/>
              </a:rPr>
              <a:t>Maintain A Record </a:t>
            </a:r>
            <a:r>
              <a:rPr lang="en-US" sz="2800" b="1" i="0" dirty="0">
                <a:solidFill>
                  <a:srgbClr val="000000"/>
                </a:solidFill>
                <a:effectLst/>
              </a:rPr>
              <a:t>Of The ‘Declaration Of Intent.</a:t>
            </a:r>
          </a:p>
          <a:p>
            <a:pPr algn="l"/>
            <a:r>
              <a:rPr lang="en-US" sz="2800" b="1" i="0" dirty="0">
                <a:solidFill>
                  <a:srgbClr val="000000"/>
                </a:solidFill>
                <a:effectLst/>
              </a:rPr>
              <a:t>Received And Issue ‘Certificate Of In-principle Approval – Approved </a:t>
            </a:r>
            <a:r>
              <a:rPr lang="en-US" sz="2800" b="1" i="0" dirty="0">
                <a:solidFill>
                  <a:srgbClr val="FF0000"/>
                </a:solidFill>
                <a:effectLst/>
              </a:rPr>
              <a:t>under Industrial Park</a:t>
            </a:r>
            <a:r>
              <a:rPr lang="en-US" sz="2800" b="1" i="0" dirty="0">
                <a:solidFill>
                  <a:srgbClr val="000000"/>
                </a:solidFill>
                <a:effectLst/>
              </a:rPr>
              <a:t>, </a:t>
            </a:r>
            <a:r>
              <a:rPr lang="en-US" sz="2800" b="1" i="0" dirty="0">
                <a:effectLst/>
              </a:rPr>
              <a:t>Within</a:t>
            </a:r>
            <a:r>
              <a:rPr lang="en-US" sz="2800" b="1" i="0" dirty="0">
                <a:solidFill>
                  <a:srgbClr val="FF0000"/>
                </a:solidFill>
                <a:effectLst/>
              </a:rPr>
              <a:t> Three Working Days.</a:t>
            </a:r>
          </a:p>
          <a:p>
            <a:pPr marL="0" indent="0">
              <a:buNone/>
            </a:pPr>
            <a:endParaRPr lang="en-IN" dirty="0"/>
          </a:p>
        </p:txBody>
      </p:sp>
      <p:pic>
        <p:nvPicPr>
          <p:cNvPr id="5122" name="Picture 2">
            <a:extLst>
              <a:ext uri="{FF2B5EF4-FFF2-40B4-BE49-F238E27FC236}">
                <a16:creationId xmlns:a16="http://schemas.microsoft.com/office/drawing/2014/main" xmlns="" id="{17CA8B78-D2F2-4FE2-B8ED-1B52D7BE8C5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8200" y="1974572"/>
            <a:ext cx="3466514" cy="383567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a:extLst>
              <a:ext uri="{FF2B5EF4-FFF2-40B4-BE49-F238E27FC236}">
                <a16:creationId xmlns:a16="http://schemas.microsoft.com/office/drawing/2014/main" xmlns="" id="{2E2A4ACC-794E-411B-B5DA-C947442004C7}"/>
              </a:ext>
            </a:extLst>
          </p:cNvPr>
          <p:cNvSpPr>
            <a:spLocks noGrp="1"/>
          </p:cNvSpPr>
          <p:nvPr>
            <p:ph type="sldNum" sz="quarter" idx="12"/>
          </p:nvPr>
        </p:nvSpPr>
        <p:spPr/>
        <p:txBody>
          <a:bodyPr/>
          <a:lstStyle/>
          <a:p>
            <a:fld id="{B2D37DDE-9EF0-4D29-91D1-FD748390E96E}" type="slidenum">
              <a:rPr lang="en-IN" smtClean="0"/>
              <a:pPr/>
              <a:t>14</a:t>
            </a:fld>
            <a:endParaRPr lang="en-IN"/>
          </a:p>
        </p:txBody>
      </p:sp>
    </p:spTree>
    <p:extLst>
      <p:ext uri="{BB962C8B-B14F-4D97-AF65-F5344CB8AC3E}">
        <p14:creationId xmlns:p14="http://schemas.microsoft.com/office/powerpoint/2010/main" xmlns="" val="18603188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FD4C44-649B-441F-BB50-61A396C43B6A}"/>
              </a:ext>
            </a:extLst>
          </p:cNvPr>
          <p:cNvSpPr>
            <a:spLocks noGrp="1"/>
          </p:cNvSpPr>
          <p:nvPr>
            <p:ph type="title"/>
          </p:nvPr>
        </p:nvSpPr>
        <p:spPr>
          <a:xfrm rot="10800000" flipV="1">
            <a:off x="913775" y="572796"/>
            <a:ext cx="10364452" cy="1004213"/>
          </a:xfrm>
        </p:spPr>
        <p:txBody>
          <a:bodyPr>
            <a:normAutofit/>
          </a:bodyPr>
          <a:lstStyle/>
          <a:p>
            <a:r>
              <a:rPr lang="en-US" sz="4400" b="1" dirty="0">
                <a:solidFill>
                  <a:srgbClr val="FF0000"/>
                </a:solidFill>
              </a:rPr>
              <a:t>TO BE CONTINUED…..</a:t>
            </a:r>
            <a:endParaRPr lang="en-IN" sz="4400" b="1" dirty="0">
              <a:solidFill>
                <a:srgbClr val="FF0000"/>
              </a:solidFill>
            </a:endParaRPr>
          </a:p>
        </p:txBody>
      </p:sp>
      <p:sp>
        <p:nvSpPr>
          <p:cNvPr id="3" name="Content Placeholder 2">
            <a:extLst>
              <a:ext uri="{FF2B5EF4-FFF2-40B4-BE49-F238E27FC236}">
                <a16:creationId xmlns:a16="http://schemas.microsoft.com/office/drawing/2014/main" xmlns="" id="{D707452A-6732-4565-9786-F090F9E80E21}"/>
              </a:ext>
            </a:extLst>
          </p:cNvPr>
          <p:cNvSpPr>
            <a:spLocks noGrp="1"/>
          </p:cNvSpPr>
          <p:nvPr>
            <p:ph idx="1"/>
          </p:nvPr>
        </p:nvSpPr>
        <p:spPr>
          <a:xfrm>
            <a:off x="4234375" y="1716259"/>
            <a:ext cx="7043852" cy="4568946"/>
          </a:xfrm>
        </p:spPr>
        <p:txBody>
          <a:bodyPr>
            <a:normAutofit fontScale="92500"/>
          </a:bodyPr>
          <a:lstStyle/>
          <a:p>
            <a:r>
              <a:rPr lang="en-US" sz="2800" b="1" i="0" dirty="0">
                <a:solidFill>
                  <a:srgbClr val="000000"/>
                </a:solidFill>
                <a:effectLst/>
              </a:rPr>
              <a:t>Set Up </a:t>
            </a:r>
            <a:r>
              <a:rPr lang="en-US" sz="2800" b="1" i="0" dirty="0">
                <a:solidFill>
                  <a:srgbClr val="FF0000"/>
                </a:solidFill>
                <a:effectLst/>
              </a:rPr>
              <a:t>Outside The Approved Industrial Park </a:t>
            </a:r>
            <a:r>
              <a:rPr lang="en-US" sz="2800" b="1" i="0" dirty="0">
                <a:solidFill>
                  <a:srgbClr val="000000"/>
                </a:solidFill>
                <a:effectLst/>
              </a:rPr>
              <a:t>–The Decision On Issuance Of ‘Certificate Of In-principle Approval.</a:t>
            </a:r>
          </a:p>
          <a:p>
            <a:r>
              <a:rPr lang="en-US" sz="2800" b="1" dirty="0">
                <a:solidFill>
                  <a:srgbClr val="FF0000"/>
                </a:solidFill>
              </a:rPr>
              <a:t>Decision </a:t>
            </a:r>
            <a:r>
              <a:rPr lang="en-US" sz="2800" b="1" dirty="0">
                <a:solidFill>
                  <a:srgbClr val="000000"/>
                </a:solidFill>
              </a:rPr>
              <a:t>Taken By</a:t>
            </a:r>
            <a:r>
              <a:rPr lang="en-US" sz="2800" b="1" i="0" dirty="0">
                <a:solidFill>
                  <a:srgbClr val="000000"/>
                </a:solidFill>
                <a:effectLst/>
              </a:rPr>
              <a:t> The District Level Nodal Agency –</a:t>
            </a:r>
            <a:r>
              <a:rPr lang="en-US" sz="2800" b="1" dirty="0">
                <a:solidFill>
                  <a:srgbClr val="000000"/>
                </a:solidFill>
              </a:rPr>
              <a:t> </a:t>
            </a:r>
            <a:r>
              <a:rPr lang="en-US" sz="2800" b="1" i="0" dirty="0">
                <a:solidFill>
                  <a:srgbClr val="000000"/>
                </a:solidFill>
                <a:effectLst/>
              </a:rPr>
              <a:t>Within A Period Of </a:t>
            </a:r>
            <a:r>
              <a:rPr lang="en-US" sz="2800" b="1" i="0" dirty="0">
                <a:solidFill>
                  <a:srgbClr val="FF0000"/>
                </a:solidFill>
                <a:effectLst/>
              </a:rPr>
              <a:t>15 Working Days. </a:t>
            </a:r>
          </a:p>
          <a:p>
            <a:r>
              <a:rPr lang="en-US" sz="2800" b="1" i="0" dirty="0">
                <a:solidFill>
                  <a:srgbClr val="000000"/>
                </a:solidFill>
                <a:effectLst/>
              </a:rPr>
              <a:t>On The Recommendations Of </a:t>
            </a:r>
            <a:r>
              <a:rPr lang="en-US" sz="2800" b="1" i="0" dirty="0">
                <a:solidFill>
                  <a:srgbClr val="FF0000"/>
                </a:solidFill>
                <a:effectLst/>
              </a:rPr>
              <a:t>Scrutiny Committee</a:t>
            </a:r>
            <a:r>
              <a:rPr lang="en-US" b="1" i="0" dirty="0">
                <a:solidFill>
                  <a:srgbClr val="FF0000"/>
                </a:solidFill>
                <a:effectLst/>
              </a:rPr>
              <a:t>.</a:t>
            </a:r>
          </a:p>
          <a:p>
            <a:endParaRPr lang="en-IN" dirty="0"/>
          </a:p>
        </p:txBody>
      </p:sp>
      <p:pic>
        <p:nvPicPr>
          <p:cNvPr id="10242" name="Picture 2">
            <a:extLst>
              <a:ext uri="{FF2B5EF4-FFF2-40B4-BE49-F238E27FC236}">
                <a16:creationId xmlns:a16="http://schemas.microsoft.com/office/drawing/2014/main" xmlns="" id="{D1C56CEC-6B32-479A-AE18-AD5A2A8CC314}"/>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7963" y="1716259"/>
            <a:ext cx="3826412" cy="456894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a:extLst>
              <a:ext uri="{FF2B5EF4-FFF2-40B4-BE49-F238E27FC236}">
                <a16:creationId xmlns:a16="http://schemas.microsoft.com/office/drawing/2014/main" xmlns="" id="{D8E3BD32-468E-426F-A934-4334F8CE8862}"/>
              </a:ext>
            </a:extLst>
          </p:cNvPr>
          <p:cNvSpPr>
            <a:spLocks noGrp="1"/>
          </p:cNvSpPr>
          <p:nvPr>
            <p:ph type="sldNum" sz="quarter" idx="12"/>
          </p:nvPr>
        </p:nvSpPr>
        <p:spPr/>
        <p:txBody>
          <a:bodyPr/>
          <a:lstStyle/>
          <a:p>
            <a:fld id="{B2D37DDE-9EF0-4D29-91D1-FD748390E96E}" type="slidenum">
              <a:rPr lang="en-IN" smtClean="0"/>
              <a:pPr/>
              <a:t>15</a:t>
            </a:fld>
            <a:endParaRPr lang="en-IN"/>
          </a:p>
        </p:txBody>
      </p:sp>
    </p:spTree>
    <p:extLst>
      <p:ext uri="{BB962C8B-B14F-4D97-AF65-F5344CB8AC3E}">
        <p14:creationId xmlns:p14="http://schemas.microsoft.com/office/powerpoint/2010/main" xmlns="" val="4558657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4FFF65-B03F-4255-891A-465AE6EE9C1D}"/>
              </a:ext>
            </a:extLst>
          </p:cNvPr>
          <p:cNvSpPr>
            <a:spLocks noGrp="1"/>
          </p:cNvSpPr>
          <p:nvPr>
            <p:ph type="title"/>
          </p:nvPr>
        </p:nvSpPr>
        <p:spPr>
          <a:xfrm>
            <a:off x="913775" y="1"/>
            <a:ext cx="10364451" cy="1477108"/>
          </a:xfrm>
        </p:spPr>
        <p:txBody>
          <a:bodyPr>
            <a:normAutofit/>
          </a:bodyPr>
          <a:lstStyle/>
          <a:p>
            <a:r>
              <a:rPr lang="en-US" sz="4400" b="1" dirty="0">
                <a:solidFill>
                  <a:srgbClr val="FF0000"/>
                </a:solidFill>
                <a:cs typeface="Calibri Light" panose="020F0302020204030204" pitchFamily="34" charset="0"/>
              </a:rPr>
              <a:t>BENEFITS OF THE ACT</a:t>
            </a:r>
            <a:endParaRPr lang="en-IN" sz="4400" b="1" dirty="0">
              <a:solidFill>
                <a:srgbClr val="FF0000"/>
              </a:solidFill>
              <a:cs typeface="Calibri Light" panose="020F0302020204030204" pitchFamily="34" charset="0"/>
            </a:endParaRPr>
          </a:p>
        </p:txBody>
      </p:sp>
      <p:sp>
        <p:nvSpPr>
          <p:cNvPr id="3" name="Content Placeholder 2">
            <a:extLst>
              <a:ext uri="{FF2B5EF4-FFF2-40B4-BE49-F238E27FC236}">
                <a16:creationId xmlns:a16="http://schemas.microsoft.com/office/drawing/2014/main" xmlns="" id="{2D86DDEE-4820-4F90-AB8C-76D9EFFAA060}"/>
              </a:ext>
            </a:extLst>
          </p:cNvPr>
          <p:cNvSpPr>
            <a:spLocks noGrp="1"/>
          </p:cNvSpPr>
          <p:nvPr>
            <p:ph idx="1"/>
          </p:nvPr>
        </p:nvSpPr>
        <p:spPr>
          <a:xfrm>
            <a:off x="5795889" y="1871002"/>
            <a:ext cx="6175717" cy="4698609"/>
          </a:xfrm>
        </p:spPr>
        <p:txBody>
          <a:bodyPr>
            <a:normAutofit fontScale="77500" lnSpcReduction="20000"/>
          </a:bodyPr>
          <a:lstStyle/>
          <a:p>
            <a:pPr algn="l"/>
            <a:r>
              <a:rPr lang="en-US" sz="2600" b="1" i="0" dirty="0">
                <a:solidFill>
                  <a:srgbClr val="000000"/>
                </a:solidFill>
                <a:effectLst/>
              </a:rPr>
              <a:t>To Start Its Project </a:t>
            </a:r>
            <a:r>
              <a:rPr lang="en-US" sz="2600" b="1" i="0" dirty="0">
                <a:solidFill>
                  <a:srgbClr val="FF0000"/>
                </a:solidFill>
                <a:effectLst/>
              </a:rPr>
              <a:t>Immediately.</a:t>
            </a:r>
          </a:p>
          <a:p>
            <a:pPr algn="l"/>
            <a:r>
              <a:rPr lang="en-US" sz="2600" b="1" i="0" dirty="0">
                <a:solidFill>
                  <a:srgbClr val="FF0000"/>
                </a:solidFill>
                <a:effectLst/>
              </a:rPr>
              <a:t>Option To Apply </a:t>
            </a:r>
            <a:r>
              <a:rPr lang="en-US" sz="2600" b="1" i="0" dirty="0">
                <a:solidFill>
                  <a:srgbClr val="000000"/>
                </a:solidFill>
                <a:effectLst/>
              </a:rPr>
              <a:t>For Regulatory Approvals </a:t>
            </a:r>
            <a:r>
              <a:rPr lang="en-US" sz="2600" b="1" i="0" dirty="0">
                <a:solidFill>
                  <a:srgbClr val="FF0000"/>
                </a:solidFill>
                <a:effectLst/>
              </a:rPr>
              <a:t>Within Three And Half Years</a:t>
            </a:r>
            <a:r>
              <a:rPr lang="en-US" sz="2600" b="1" i="0" dirty="0">
                <a:solidFill>
                  <a:srgbClr val="000000"/>
                </a:solidFill>
                <a:effectLst/>
              </a:rPr>
              <a:t> From The Issuance Of ‘Certificate Of In-principle Approval’. </a:t>
            </a:r>
          </a:p>
          <a:p>
            <a:pPr algn="l"/>
            <a:r>
              <a:rPr lang="en-US" sz="2600" b="1" i="0" dirty="0">
                <a:solidFill>
                  <a:srgbClr val="000000"/>
                </a:solidFill>
                <a:effectLst/>
              </a:rPr>
              <a:t>A </a:t>
            </a:r>
            <a:r>
              <a:rPr lang="en-US" sz="2600" b="1" i="0" dirty="0">
                <a:solidFill>
                  <a:srgbClr val="FF0000"/>
                </a:solidFill>
                <a:effectLst/>
              </a:rPr>
              <a:t>Rich Industrial Base Of MSME </a:t>
            </a:r>
            <a:r>
              <a:rPr lang="en-US" sz="2600" b="1" i="0" dirty="0">
                <a:solidFill>
                  <a:srgbClr val="000000"/>
                </a:solidFill>
                <a:effectLst/>
              </a:rPr>
              <a:t>Units Manufacturing Auto Components, Bicycle Parts, Hosiery, Sports Goods, Agricultural Implements, And Several Other Sectors. </a:t>
            </a:r>
          </a:p>
          <a:p>
            <a:pPr algn="l"/>
            <a:r>
              <a:rPr lang="en-US" sz="2600" b="1" i="0" dirty="0">
                <a:solidFill>
                  <a:srgbClr val="000000"/>
                </a:solidFill>
                <a:effectLst/>
              </a:rPr>
              <a:t>Accords The </a:t>
            </a:r>
            <a:r>
              <a:rPr lang="en-US" sz="2600" b="1" i="0" dirty="0">
                <a:solidFill>
                  <a:srgbClr val="FF0000"/>
                </a:solidFill>
                <a:effectLst/>
              </a:rPr>
              <a:t>Highest Priority To Enhance </a:t>
            </a:r>
            <a:r>
              <a:rPr lang="en-US" sz="2600" b="1" i="0" dirty="0">
                <a:solidFill>
                  <a:srgbClr val="000000"/>
                </a:solidFill>
                <a:effectLst/>
              </a:rPr>
              <a:t>The Ease Of Doing Business In The State For Accelerated </a:t>
            </a:r>
            <a:r>
              <a:rPr lang="en-US" sz="2600" b="1" i="0" dirty="0">
                <a:solidFill>
                  <a:srgbClr val="FF0000"/>
                </a:solidFill>
                <a:effectLst/>
              </a:rPr>
              <a:t>Growth And Progress.</a:t>
            </a:r>
          </a:p>
          <a:p>
            <a:endParaRPr lang="en-IN" dirty="0"/>
          </a:p>
        </p:txBody>
      </p:sp>
      <p:pic>
        <p:nvPicPr>
          <p:cNvPr id="4098" name="Picture 2">
            <a:extLst>
              <a:ext uri="{FF2B5EF4-FFF2-40B4-BE49-F238E27FC236}">
                <a16:creationId xmlns:a16="http://schemas.microsoft.com/office/drawing/2014/main" xmlns="" id="{512422F0-1737-4C3C-AC03-DE6A04F72C0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6438" y="1814733"/>
            <a:ext cx="5092504" cy="455793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a:extLst>
              <a:ext uri="{FF2B5EF4-FFF2-40B4-BE49-F238E27FC236}">
                <a16:creationId xmlns:a16="http://schemas.microsoft.com/office/drawing/2014/main" xmlns="" id="{49CFFCEC-4ADB-4B60-93F2-257257815AA1}"/>
              </a:ext>
            </a:extLst>
          </p:cNvPr>
          <p:cNvSpPr>
            <a:spLocks noGrp="1"/>
          </p:cNvSpPr>
          <p:nvPr>
            <p:ph type="sldNum" sz="quarter" idx="12"/>
          </p:nvPr>
        </p:nvSpPr>
        <p:spPr/>
        <p:txBody>
          <a:bodyPr/>
          <a:lstStyle/>
          <a:p>
            <a:fld id="{B2D37DDE-9EF0-4D29-91D1-FD748390E96E}" type="slidenum">
              <a:rPr lang="en-IN" smtClean="0"/>
              <a:pPr/>
              <a:t>16</a:t>
            </a:fld>
            <a:endParaRPr lang="en-IN"/>
          </a:p>
        </p:txBody>
      </p:sp>
    </p:spTree>
    <p:extLst>
      <p:ext uri="{BB962C8B-B14F-4D97-AF65-F5344CB8AC3E}">
        <p14:creationId xmlns:p14="http://schemas.microsoft.com/office/powerpoint/2010/main" xmlns="" val="10894056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EE43D60-E306-4576-A3AF-CA24741BB00D}"/>
              </a:ext>
            </a:extLst>
          </p:cNvPr>
          <p:cNvSpPr>
            <a:spLocks noGrp="1"/>
          </p:cNvSpPr>
          <p:nvPr>
            <p:ph idx="1"/>
          </p:nvPr>
        </p:nvSpPr>
        <p:spPr>
          <a:xfrm>
            <a:off x="478302" y="2122744"/>
            <a:ext cx="10875497" cy="4362462"/>
          </a:xfrm>
        </p:spPr>
        <p:txBody>
          <a:bodyPr>
            <a:normAutofit lnSpcReduction="10000"/>
          </a:bodyPr>
          <a:lstStyle/>
          <a:p>
            <a:pPr marL="241935" marR="0" indent="0" algn="just">
              <a:spcBef>
                <a:spcPts val="200"/>
              </a:spcBef>
              <a:spcAft>
                <a:spcPts val="500"/>
              </a:spcAft>
              <a:buNone/>
            </a:pPr>
            <a:endParaRPr lang="en-US" sz="2600" b="0" i="0" dirty="0">
              <a:solidFill>
                <a:srgbClr val="000000"/>
              </a:solidFill>
              <a:effectLst/>
              <a:latin typeface="+mj-lt"/>
            </a:endParaRPr>
          </a:p>
          <a:p>
            <a:pPr marL="406400" marR="0" indent="-164465" algn="just">
              <a:spcBef>
                <a:spcPts val="200"/>
              </a:spcBef>
              <a:spcAft>
                <a:spcPts val="500"/>
              </a:spcAft>
            </a:pPr>
            <a:r>
              <a:rPr lang="en-US" sz="2400" b="1" i="0" dirty="0">
                <a:solidFill>
                  <a:srgbClr val="000000"/>
                </a:solidFill>
                <a:effectLst/>
              </a:rPr>
              <a:t>An appeal </a:t>
            </a:r>
            <a:r>
              <a:rPr lang="en-US" sz="2400" b="1" i="0" dirty="0">
                <a:solidFill>
                  <a:srgbClr val="FF0000"/>
                </a:solidFill>
                <a:effectLst/>
              </a:rPr>
              <a:t>within a period of thirty days </a:t>
            </a:r>
            <a:r>
              <a:rPr lang="en-US" sz="2400" b="1" i="0" dirty="0">
                <a:solidFill>
                  <a:srgbClr val="000000"/>
                </a:solidFill>
                <a:effectLst/>
              </a:rPr>
              <a:t>from the date of rejection of application. </a:t>
            </a:r>
          </a:p>
          <a:p>
            <a:pPr marL="406400" marR="0" indent="-164465" algn="just">
              <a:spcBef>
                <a:spcPts val="200"/>
              </a:spcBef>
              <a:spcAft>
                <a:spcPts val="500"/>
              </a:spcAft>
            </a:pPr>
            <a:r>
              <a:rPr lang="en-US" sz="2400" b="1" i="0" dirty="0">
                <a:solidFill>
                  <a:srgbClr val="000000"/>
                </a:solidFill>
                <a:effectLst/>
              </a:rPr>
              <a:t>To the </a:t>
            </a:r>
            <a:r>
              <a:rPr lang="en-US" sz="2400" b="1" i="0" dirty="0">
                <a:solidFill>
                  <a:srgbClr val="FF0000"/>
                </a:solidFill>
                <a:effectLst/>
              </a:rPr>
              <a:t>State Nodal Agency </a:t>
            </a:r>
            <a:r>
              <a:rPr lang="en-US" sz="2400" b="1" i="0" dirty="0">
                <a:solidFill>
                  <a:srgbClr val="000000"/>
                </a:solidFill>
                <a:effectLst/>
              </a:rPr>
              <a:t>- Grant of the Certificate of In Principle </a:t>
            </a:r>
            <a:r>
              <a:rPr lang="en-US" sz="2400" b="1" i="0" dirty="0">
                <a:solidFill>
                  <a:srgbClr val="FF0000"/>
                </a:solidFill>
                <a:effectLst/>
              </a:rPr>
              <a:t>Approval when rejected.</a:t>
            </a:r>
          </a:p>
          <a:p>
            <a:pPr marL="406400" marR="0" indent="-164465" algn="just">
              <a:spcBef>
                <a:spcPts val="200"/>
              </a:spcBef>
              <a:spcAft>
                <a:spcPts val="500"/>
              </a:spcAft>
            </a:pPr>
            <a:r>
              <a:rPr lang="en-US" sz="2400" b="1" i="0" dirty="0">
                <a:solidFill>
                  <a:srgbClr val="FF0000"/>
                </a:solidFill>
                <a:effectLst/>
              </a:rPr>
              <a:t>Enquired</a:t>
            </a:r>
            <a:r>
              <a:rPr lang="en-US" sz="2400" b="1" i="0" dirty="0">
                <a:solidFill>
                  <a:srgbClr val="000000"/>
                </a:solidFill>
                <a:effectLst/>
              </a:rPr>
              <a:t> or </a:t>
            </a:r>
            <a:r>
              <a:rPr lang="en-US" sz="2400" b="1" i="0" dirty="0">
                <a:solidFill>
                  <a:srgbClr val="FF0000"/>
                </a:solidFill>
                <a:effectLst/>
              </a:rPr>
              <a:t>Inspected </a:t>
            </a:r>
            <a:r>
              <a:rPr lang="en-US" sz="2400" b="1" i="0" dirty="0">
                <a:solidFill>
                  <a:srgbClr val="000000"/>
                </a:solidFill>
                <a:effectLst/>
              </a:rPr>
              <a:t>or being </a:t>
            </a:r>
            <a:r>
              <a:rPr lang="en-US" sz="2400" b="1" dirty="0">
                <a:solidFill>
                  <a:srgbClr val="FF0000"/>
                </a:solidFill>
              </a:rPr>
              <a:t>C</a:t>
            </a:r>
            <a:r>
              <a:rPr lang="en-US" sz="2400" b="1" i="0" dirty="0">
                <a:solidFill>
                  <a:srgbClr val="FF0000"/>
                </a:solidFill>
                <a:effectLst/>
              </a:rPr>
              <a:t>ompelled</a:t>
            </a:r>
            <a:r>
              <a:rPr lang="en-US" sz="2400" b="1" i="0" dirty="0">
                <a:solidFill>
                  <a:srgbClr val="000000"/>
                </a:solidFill>
                <a:effectLst/>
              </a:rPr>
              <a:t> - Valid Certificate of In Principle.</a:t>
            </a:r>
          </a:p>
          <a:p>
            <a:pPr marL="406400" marR="0" indent="-164465" algn="just">
              <a:spcBef>
                <a:spcPts val="200"/>
              </a:spcBef>
              <a:spcAft>
                <a:spcPts val="500"/>
              </a:spcAft>
            </a:pPr>
            <a:r>
              <a:rPr lang="en-US" sz="2400" b="1" dirty="0">
                <a:solidFill>
                  <a:srgbClr val="000000"/>
                </a:solidFill>
              </a:rPr>
              <a:t>A</a:t>
            </a:r>
            <a:r>
              <a:rPr lang="en-US" sz="2400" b="1" i="0" dirty="0">
                <a:solidFill>
                  <a:srgbClr val="000000"/>
                </a:solidFill>
                <a:effectLst/>
              </a:rPr>
              <a:t>n </a:t>
            </a:r>
            <a:r>
              <a:rPr lang="en-US" sz="2400" b="1" i="0" dirty="0">
                <a:solidFill>
                  <a:srgbClr val="FF0000"/>
                </a:solidFill>
                <a:effectLst/>
              </a:rPr>
              <a:t>application</a:t>
            </a:r>
            <a:r>
              <a:rPr lang="en-US" sz="2400" b="1" i="0" dirty="0">
                <a:solidFill>
                  <a:srgbClr val="000000"/>
                </a:solidFill>
                <a:effectLst/>
              </a:rPr>
              <a:t> for redressal of grievances</a:t>
            </a:r>
            <a:r>
              <a:rPr lang="en-US" sz="2400" b="1" dirty="0">
                <a:solidFill>
                  <a:srgbClr val="000000"/>
                </a:solidFill>
              </a:rPr>
              <a:t> -</a:t>
            </a:r>
            <a:r>
              <a:rPr lang="en-US" sz="2400" b="1" i="0" dirty="0">
                <a:solidFill>
                  <a:srgbClr val="000000"/>
                </a:solidFill>
                <a:effectLst/>
              </a:rPr>
              <a:t> </a:t>
            </a:r>
            <a:r>
              <a:rPr lang="en-US" sz="2400" b="1" dirty="0">
                <a:solidFill>
                  <a:srgbClr val="000000"/>
                </a:solidFill>
              </a:rPr>
              <a:t>B</a:t>
            </a:r>
            <a:r>
              <a:rPr lang="en-US" sz="2400" b="1" i="0" dirty="0">
                <a:solidFill>
                  <a:srgbClr val="000000"/>
                </a:solidFill>
                <a:effectLst/>
              </a:rPr>
              <a:t>efore the District Nodal Agency </a:t>
            </a:r>
            <a:r>
              <a:rPr lang="en-US" sz="2400" b="1" i="0" dirty="0">
                <a:solidFill>
                  <a:srgbClr val="FF0000"/>
                </a:solidFill>
                <a:effectLst/>
              </a:rPr>
              <a:t>(dna).</a:t>
            </a:r>
          </a:p>
          <a:p>
            <a:endParaRPr lang="en-IN" dirty="0"/>
          </a:p>
        </p:txBody>
      </p:sp>
      <p:pic>
        <p:nvPicPr>
          <p:cNvPr id="11266" name="Picture 2">
            <a:extLst>
              <a:ext uri="{FF2B5EF4-FFF2-40B4-BE49-F238E27FC236}">
                <a16:creationId xmlns:a16="http://schemas.microsoft.com/office/drawing/2014/main" xmlns="" id="{1ECCB3F2-1B3C-4EDD-8393-2D9440B86F2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94994" y="236483"/>
            <a:ext cx="4212403" cy="205531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a:extLst>
              <a:ext uri="{FF2B5EF4-FFF2-40B4-BE49-F238E27FC236}">
                <a16:creationId xmlns:a16="http://schemas.microsoft.com/office/drawing/2014/main" xmlns="" id="{1A4CC3A7-B761-4873-9135-F280D7C590FE}"/>
              </a:ext>
            </a:extLst>
          </p:cNvPr>
          <p:cNvSpPr>
            <a:spLocks noGrp="1"/>
          </p:cNvSpPr>
          <p:nvPr>
            <p:ph type="sldNum" sz="quarter" idx="12"/>
          </p:nvPr>
        </p:nvSpPr>
        <p:spPr/>
        <p:txBody>
          <a:bodyPr/>
          <a:lstStyle/>
          <a:p>
            <a:fld id="{B2D37DDE-9EF0-4D29-91D1-FD748390E96E}" type="slidenum">
              <a:rPr lang="en-IN" smtClean="0"/>
              <a:pPr/>
              <a:t>17</a:t>
            </a:fld>
            <a:endParaRPr lang="en-IN"/>
          </a:p>
        </p:txBody>
      </p:sp>
    </p:spTree>
    <p:extLst>
      <p:ext uri="{BB962C8B-B14F-4D97-AF65-F5344CB8AC3E}">
        <p14:creationId xmlns:p14="http://schemas.microsoft.com/office/powerpoint/2010/main" xmlns="" val="21801013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5C9EE-CEED-4A8A-80D2-DB945C20CCE1}"/>
              </a:ext>
            </a:extLst>
          </p:cNvPr>
          <p:cNvSpPr>
            <a:spLocks noGrp="1"/>
          </p:cNvSpPr>
          <p:nvPr>
            <p:ph type="title"/>
          </p:nvPr>
        </p:nvSpPr>
        <p:spPr>
          <a:xfrm>
            <a:off x="913775" y="225084"/>
            <a:ext cx="10364451" cy="541606"/>
          </a:xfrm>
        </p:spPr>
        <p:txBody>
          <a:bodyPr>
            <a:normAutofit fontScale="90000"/>
          </a:bodyPr>
          <a:lstStyle/>
          <a:p>
            <a:r>
              <a:rPr lang="en-US" b="1" dirty="0">
                <a:solidFill>
                  <a:srgbClr val="FF0000"/>
                </a:solidFill>
              </a:rPr>
              <a:t>Some important provisions under the act</a:t>
            </a:r>
            <a:endParaRPr lang="en-IN" b="1" dirty="0">
              <a:solidFill>
                <a:srgbClr val="FF0000"/>
              </a:solidFill>
            </a:endParaRPr>
          </a:p>
        </p:txBody>
      </p:sp>
      <p:sp>
        <p:nvSpPr>
          <p:cNvPr id="5" name="Rectangle 1">
            <a:extLst>
              <a:ext uri="{FF2B5EF4-FFF2-40B4-BE49-F238E27FC236}">
                <a16:creationId xmlns:a16="http://schemas.microsoft.com/office/drawing/2014/main" xmlns="" id="{6978AAC5-2E4F-4C11-937D-93DB9E8C7EAD}"/>
              </a:ext>
            </a:extLst>
          </p:cNvPr>
          <p:cNvSpPr>
            <a:spLocks noChangeArrowheads="1"/>
          </p:cNvSpPr>
          <p:nvPr/>
        </p:nvSpPr>
        <p:spPr bwMode="auto">
          <a:xfrm>
            <a:off x="3021916" y="-2611617"/>
            <a:ext cx="6160605" cy="12157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1" i="0" u="none" strike="noStrike" cap="none" normalizeH="0" baseline="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3. Establishment of District Bureau of Enterprise.</a:t>
            </a:r>
            <a:r>
              <a:rPr kumimoji="0" lang="en-US" altLang="en-US" sz="1100" b="0" i="0" u="none" strike="noStrike" cap="none" normalizeH="0" baseline="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 (1) In order to strengthen and support the Micro, Small and Medium Enterprises at the district level, the Government shall establish District Bureau of Enterprise in all districts of the State consisting of the following, namely:-</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1100" b="0" i="0" u="none" strike="noStrike" cap="none" normalizeH="0" baseline="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(2) The respective District Industries Centre shall be the Secretariat for the District Bureau of Enterprise.</a:t>
            </a:r>
            <a:endParaRPr kumimoji="0" lang="en-US" altLang="en-US" sz="11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Content Placeholder 7">
            <a:extLst>
              <a:ext uri="{FF2B5EF4-FFF2-40B4-BE49-F238E27FC236}">
                <a16:creationId xmlns:a16="http://schemas.microsoft.com/office/drawing/2014/main" xmlns="" id="{BEBF61B7-6057-4D32-AD94-513F26E930B5}"/>
              </a:ext>
            </a:extLst>
          </p:cNvPr>
          <p:cNvGraphicFramePr>
            <a:graphicFrameLocks noGrp="1"/>
          </p:cNvGraphicFramePr>
          <p:nvPr>
            <p:ph idx="1"/>
            <p:extLst>
              <p:ext uri="{D42A27DB-BD31-4B8C-83A1-F6EECF244321}">
                <p14:modId xmlns:p14="http://schemas.microsoft.com/office/powerpoint/2010/main" xmlns="" val="2064999519"/>
              </p:ext>
            </p:extLst>
          </p:nvPr>
        </p:nvGraphicFramePr>
        <p:xfrm>
          <a:off x="914400" y="942535"/>
          <a:ext cx="10363200" cy="551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xmlns="" id="{5D981387-9948-4593-AC78-891C6F6ED7B5}"/>
              </a:ext>
            </a:extLst>
          </p:cNvPr>
          <p:cNvGraphicFramePr/>
          <p:nvPr>
            <p:extLst>
              <p:ext uri="{D42A27DB-BD31-4B8C-83A1-F6EECF244321}">
                <p14:modId xmlns:p14="http://schemas.microsoft.com/office/powerpoint/2010/main" xmlns="" val="222017713"/>
              </p:ext>
            </p:extLst>
          </p:nvPr>
        </p:nvGraphicFramePr>
        <p:xfrm>
          <a:off x="1171994" y="942535"/>
          <a:ext cx="9969618" cy="56903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Slide Number Placeholder 11">
            <a:extLst>
              <a:ext uri="{FF2B5EF4-FFF2-40B4-BE49-F238E27FC236}">
                <a16:creationId xmlns:a16="http://schemas.microsoft.com/office/drawing/2014/main" xmlns="" id="{37455EFF-82A0-40CB-BDB6-82B9903797DC}"/>
              </a:ext>
            </a:extLst>
          </p:cNvPr>
          <p:cNvSpPr>
            <a:spLocks noGrp="1"/>
          </p:cNvSpPr>
          <p:nvPr>
            <p:ph type="sldNum" sz="quarter" idx="12"/>
          </p:nvPr>
        </p:nvSpPr>
        <p:spPr/>
        <p:txBody>
          <a:bodyPr/>
          <a:lstStyle/>
          <a:p>
            <a:fld id="{B2D37DDE-9EF0-4D29-91D1-FD748390E96E}" type="slidenum">
              <a:rPr lang="en-IN" smtClean="0"/>
              <a:pPr/>
              <a:t>18</a:t>
            </a:fld>
            <a:endParaRPr lang="en-IN"/>
          </a:p>
        </p:txBody>
      </p:sp>
    </p:spTree>
    <p:extLst>
      <p:ext uri="{BB962C8B-B14F-4D97-AF65-F5344CB8AC3E}">
        <p14:creationId xmlns:p14="http://schemas.microsoft.com/office/powerpoint/2010/main" xmlns="" val="24080133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BBBE2-69BE-416C-B799-D8283312E981}"/>
              </a:ext>
            </a:extLst>
          </p:cNvPr>
          <p:cNvSpPr>
            <a:spLocks noGrp="1"/>
          </p:cNvSpPr>
          <p:nvPr>
            <p:ph type="title"/>
          </p:nvPr>
        </p:nvSpPr>
        <p:spPr>
          <a:xfrm>
            <a:off x="759655" y="232116"/>
            <a:ext cx="10518571" cy="834684"/>
          </a:xfrm>
        </p:spPr>
        <p:txBody>
          <a:bodyPr/>
          <a:lstStyle/>
          <a:p>
            <a:r>
              <a:rPr lang="en-US" b="1" dirty="0">
                <a:solidFill>
                  <a:srgbClr val="FF0000"/>
                </a:solidFill>
              </a:rPr>
              <a:t>To be continued…</a:t>
            </a:r>
            <a:endParaRPr lang="en-IN" b="1" dirty="0">
              <a:solidFill>
                <a:srgbClr val="FF0000"/>
              </a:solidFill>
            </a:endParaRPr>
          </a:p>
        </p:txBody>
      </p:sp>
      <p:graphicFrame>
        <p:nvGraphicFramePr>
          <p:cNvPr id="10" name="Diagram 9">
            <a:extLst>
              <a:ext uri="{FF2B5EF4-FFF2-40B4-BE49-F238E27FC236}">
                <a16:creationId xmlns:a16="http://schemas.microsoft.com/office/drawing/2014/main" xmlns="" id="{6A7D0330-C4DB-4704-A73E-459C91595401}"/>
              </a:ext>
            </a:extLst>
          </p:cNvPr>
          <p:cNvGraphicFramePr/>
          <p:nvPr>
            <p:extLst>
              <p:ext uri="{D42A27DB-BD31-4B8C-83A1-F6EECF244321}">
                <p14:modId xmlns:p14="http://schemas.microsoft.com/office/powerpoint/2010/main" xmlns="" val="292768448"/>
              </p:ext>
            </p:extLst>
          </p:nvPr>
        </p:nvGraphicFramePr>
        <p:xfrm>
          <a:off x="904395" y="1181687"/>
          <a:ext cx="10687383" cy="5444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Slide Number Placeholder 11">
            <a:extLst>
              <a:ext uri="{FF2B5EF4-FFF2-40B4-BE49-F238E27FC236}">
                <a16:creationId xmlns:a16="http://schemas.microsoft.com/office/drawing/2014/main" xmlns="" id="{A2DD907A-62A1-437E-A31D-199EF8CE29E8}"/>
              </a:ext>
            </a:extLst>
          </p:cNvPr>
          <p:cNvSpPr>
            <a:spLocks noGrp="1"/>
          </p:cNvSpPr>
          <p:nvPr>
            <p:ph type="sldNum" sz="quarter" idx="12"/>
          </p:nvPr>
        </p:nvSpPr>
        <p:spPr/>
        <p:txBody>
          <a:bodyPr/>
          <a:lstStyle/>
          <a:p>
            <a:fld id="{B2D37DDE-9EF0-4D29-91D1-FD748390E96E}" type="slidenum">
              <a:rPr lang="en-IN" smtClean="0"/>
              <a:pPr/>
              <a:t>19</a:t>
            </a:fld>
            <a:endParaRPr lang="en-IN"/>
          </a:p>
        </p:txBody>
      </p:sp>
    </p:spTree>
    <p:extLst>
      <p:ext uri="{BB962C8B-B14F-4D97-AF65-F5344CB8AC3E}">
        <p14:creationId xmlns:p14="http://schemas.microsoft.com/office/powerpoint/2010/main" xmlns="" val="30564925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85F51-B32F-46D4-9177-10EC85228583}"/>
              </a:ext>
            </a:extLst>
          </p:cNvPr>
          <p:cNvSpPr>
            <a:spLocks noGrp="1"/>
          </p:cNvSpPr>
          <p:nvPr>
            <p:ph type="title"/>
          </p:nvPr>
        </p:nvSpPr>
        <p:spPr>
          <a:xfrm>
            <a:off x="913775" y="154745"/>
            <a:ext cx="10364451" cy="1364567"/>
          </a:xfrm>
        </p:spPr>
        <p:txBody>
          <a:bodyPr>
            <a:normAutofit/>
          </a:bodyPr>
          <a:lstStyle/>
          <a:p>
            <a:r>
              <a:rPr lang="en-US" sz="4400" b="1" dirty="0">
                <a:solidFill>
                  <a:srgbClr val="FF0000"/>
                </a:solidFill>
              </a:rPr>
              <a:t> INTRODUCTION</a:t>
            </a:r>
            <a:r>
              <a:rPr lang="en-US" sz="4400" b="1" dirty="0">
                <a:solidFill>
                  <a:srgbClr val="FF0000"/>
                </a:solidFill>
                <a:latin typeface="helvetica neue"/>
              </a:rPr>
              <a:t/>
            </a:r>
            <a:br>
              <a:rPr lang="en-US" sz="4400" b="1" dirty="0">
                <a:solidFill>
                  <a:srgbClr val="FF0000"/>
                </a:solidFill>
                <a:latin typeface="helvetica neue"/>
              </a:rPr>
            </a:br>
            <a:r>
              <a:rPr lang="en-US" sz="4400" b="1" dirty="0">
                <a:solidFill>
                  <a:srgbClr val="FF0000"/>
                </a:solidFill>
                <a:latin typeface="helvetica neue"/>
              </a:rPr>
              <a:t> </a:t>
            </a:r>
            <a:endParaRPr lang="en-IN" sz="4400" dirty="0"/>
          </a:p>
        </p:txBody>
      </p:sp>
      <p:sp>
        <p:nvSpPr>
          <p:cNvPr id="3" name="Content Placeholder 2">
            <a:extLst>
              <a:ext uri="{FF2B5EF4-FFF2-40B4-BE49-F238E27FC236}">
                <a16:creationId xmlns:a16="http://schemas.microsoft.com/office/drawing/2014/main" xmlns="" id="{72831BBD-D9A2-4893-A866-2E79380CA208}"/>
              </a:ext>
            </a:extLst>
          </p:cNvPr>
          <p:cNvSpPr>
            <a:spLocks noGrp="1"/>
          </p:cNvSpPr>
          <p:nvPr>
            <p:ph idx="1"/>
          </p:nvPr>
        </p:nvSpPr>
        <p:spPr>
          <a:xfrm>
            <a:off x="5176911" y="1406770"/>
            <a:ext cx="6822832" cy="4979962"/>
          </a:xfrm>
        </p:spPr>
        <p:txBody>
          <a:bodyPr>
            <a:normAutofit/>
          </a:bodyPr>
          <a:lstStyle/>
          <a:p>
            <a:pPr marL="0" indent="0" algn="l" fontAlgn="t">
              <a:buNone/>
            </a:pPr>
            <a:endParaRPr lang="en-US" dirty="0">
              <a:solidFill>
                <a:srgbClr val="000000"/>
              </a:solidFill>
              <a:latin typeface="helvetica neue"/>
            </a:endParaRPr>
          </a:p>
          <a:p>
            <a:pPr algn="just" fontAlgn="t"/>
            <a:r>
              <a:rPr lang="en-IN" sz="2400" b="1" dirty="0">
                <a:effectLst/>
                <a:latin typeface="+mj-lt"/>
                <a:ea typeface="Calibri" panose="020F0502020204030204" pitchFamily="34" charset="0"/>
                <a:cs typeface="Times New Roman" panose="02020603050405020304" pitchFamily="18" charset="0"/>
              </a:rPr>
              <a:t>enacted by the </a:t>
            </a:r>
            <a:r>
              <a:rPr lang="en-IN" sz="2400" b="1" dirty="0">
                <a:solidFill>
                  <a:srgbClr val="FF0000"/>
                </a:solidFill>
                <a:effectLst/>
                <a:latin typeface="+mj-lt"/>
                <a:ea typeface="Calibri" panose="020F0502020204030204" pitchFamily="34" charset="0"/>
                <a:cs typeface="Times New Roman" panose="02020603050405020304" pitchFamily="18" charset="0"/>
              </a:rPr>
              <a:t>Legislature</a:t>
            </a:r>
            <a:r>
              <a:rPr lang="en-IN" sz="2400" b="1" dirty="0">
                <a:effectLst/>
                <a:latin typeface="+mj-lt"/>
                <a:ea typeface="Calibri" panose="020F0502020204030204" pitchFamily="34" charset="0"/>
                <a:cs typeface="Times New Roman" panose="02020603050405020304" pitchFamily="18" charset="0"/>
              </a:rPr>
              <a:t> of the State of Punjab in the </a:t>
            </a:r>
            <a:r>
              <a:rPr lang="en-IN" sz="2400" b="1" dirty="0">
                <a:solidFill>
                  <a:srgbClr val="FF0000"/>
                </a:solidFill>
                <a:effectLst/>
                <a:latin typeface="+mj-lt"/>
                <a:ea typeface="Calibri" panose="020F0502020204030204" pitchFamily="34" charset="0"/>
                <a:cs typeface="Times New Roman" panose="02020603050405020304" pitchFamily="18" charset="0"/>
              </a:rPr>
              <a:t>Seventieth Year </a:t>
            </a:r>
            <a:r>
              <a:rPr lang="en-IN" sz="2400" b="1" dirty="0">
                <a:effectLst/>
                <a:latin typeface="+mj-lt"/>
                <a:ea typeface="Calibri" panose="020F0502020204030204" pitchFamily="34" charset="0"/>
                <a:cs typeface="Times New Roman" panose="02020603050405020304" pitchFamily="18" charset="0"/>
              </a:rPr>
              <a:t>of the Republic of India.</a:t>
            </a:r>
            <a:endParaRPr lang="en-US" sz="2400" b="1" dirty="0">
              <a:latin typeface="+mj-lt"/>
              <a:cs typeface="Times New Roman" panose="02020603050405020304" pitchFamily="18" charset="0"/>
            </a:endParaRPr>
          </a:p>
          <a:p>
            <a:pPr algn="just" fontAlgn="t"/>
            <a:r>
              <a:rPr lang="en-US" sz="2400" b="1" dirty="0">
                <a:latin typeface="+mj-lt"/>
                <a:cs typeface="Times New Roman" panose="02020603050405020304" pitchFamily="18" charset="0"/>
              </a:rPr>
              <a:t>E</a:t>
            </a:r>
            <a:r>
              <a:rPr lang="en-US" sz="2400" b="1" i="0" dirty="0">
                <a:effectLst/>
                <a:latin typeface="+mj-lt"/>
                <a:cs typeface="Times New Roman" panose="02020603050405020304" pitchFamily="18" charset="0"/>
              </a:rPr>
              <a:t>stablished to </a:t>
            </a:r>
            <a:r>
              <a:rPr lang="en-US" sz="2400" b="1" i="0" dirty="0">
                <a:solidFill>
                  <a:srgbClr val="FF0000"/>
                </a:solidFill>
                <a:effectLst/>
                <a:latin typeface="+mj-lt"/>
                <a:cs typeface="Times New Roman" panose="02020603050405020304" pitchFamily="18" charset="0"/>
              </a:rPr>
              <a:t>Ease</a:t>
            </a:r>
            <a:r>
              <a:rPr lang="en-US" sz="2400" b="1" i="0" dirty="0">
                <a:effectLst/>
                <a:latin typeface="+mj-lt"/>
                <a:cs typeface="Times New Roman" panose="02020603050405020304" pitchFamily="18" charset="0"/>
              </a:rPr>
              <a:t> Regulatory Burdens On MSMEs.</a:t>
            </a:r>
          </a:p>
          <a:p>
            <a:pPr>
              <a:lnSpc>
                <a:spcPct val="107000"/>
              </a:lnSpc>
              <a:spcAft>
                <a:spcPts val="800"/>
              </a:spcAft>
            </a:pPr>
            <a:r>
              <a:rPr lang="en-IN" sz="2400" b="1" dirty="0">
                <a:latin typeface="+mj-lt"/>
                <a:ea typeface="Calibri" panose="020F0502020204030204" pitchFamily="34" charset="0"/>
                <a:cs typeface="Times New Roman" panose="02020603050405020304" pitchFamily="18" charset="0"/>
              </a:rPr>
              <a:t>E</a:t>
            </a:r>
            <a:r>
              <a:rPr lang="en-IN" sz="2400" b="1" dirty="0">
                <a:effectLst/>
                <a:latin typeface="+mj-lt"/>
                <a:ea typeface="Calibri" panose="020F0502020204030204" pitchFamily="34" charset="0"/>
                <a:cs typeface="Times New Roman" panose="02020603050405020304" pitchFamily="18" charset="0"/>
              </a:rPr>
              <a:t>nabling eco-system for </a:t>
            </a:r>
            <a:r>
              <a:rPr lang="en-IN" sz="2400" b="1" dirty="0">
                <a:solidFill>
                  <a:srgbClr val="FF0000"/>
                </a:solidFill>
                <a:effectLst/>
                <a:latin typeface="+mj-lt"/>
                <a:ea typeface="Calibri" panose="020F0502020204030204" pitchFamily="34" charset="0"/>
                <a:cs typeface="Times New Roman" panose="02020603050405020304" pitchFamily="18" charset="0"/>
              </a:rPr>
              <a:t>self-declaration, exemptions, speedier</a:t>
            </a:r>
            <a:r>
              <a:rPr lang="en-IN" sz="2400" b="1" dirty="0">
                <a:effectLst/>
                <a:latin typeface="+mj-lt"/>
                <a:ea typeface="Calibri" panose="020F0502020204030204" pitchFamily="34" charset="0"/>
                <a:cs typeface="Times New Roman" panose="02020603050405020304" pitchFamily="18" charset="0"/>
              </a:rPr>
              <a:t> approvals and inspections to </a:t>
            </a:r>
            <a:r>
              <a:rPr lang="en-IN" sz="2400" b="1" dirty="0">
                <a:solidFill>
                  <a:srgbClr val="FF0000"/>
                </a:solidFill>
                <a:effectLst/>
                <a:latin typeface="+mj-lt"/>
                <a:ea typeface="Calibri" panose="020F0502020204030204" pitchFamily="34" charset="0"/>
                <a:cs typeface="Times New Roman" panose="02020603050405020304" pitchFamily="18" charset="0"/>
              </a:rPr>
              <a:t>establish and operate </a:t>
            </a:r>
            <a:r>
              <a:rPr lang="en-IN" sz="2400" b="1" dirty="0">
                <a:effectLst/>
                <a:latin typeface="+mj-lt"/>
                <a:ea typeface="Calibri" panose="020F0502020204030204" pitchFamily="34" charset="0"/>
                <a:cs typeface="Times New Roman" panose="02020603050405020304" pitchFamily="18" charset="0"/>
              </a:rPr>
              <a:t>in the State of Punjab.</a:t>
            </a:r>
          </a:p>
          <a:p>
            <a:pPr marL="0" indent="0" algn="l" fontAlgn="t">
              <a:buNone/>
            </a:pPr>
            <a:endParaRPr lang="en-US" sz="2800" b="1" dirty="0">
              <a:latin typeface="+mj-lt"/>
              <a:cs typeface="Times New Roman" panose="02020603050405020304" pitchFamily="18" charset="0"/>
            </a:endParaRPr>
          </a:p>
          <a:p>
            <a:endParaRPr lang="en-IN" dirty="0"/>
          </a:p>
        </p:txBody>
      </p:sp>
      <p:pic>
        <p:nvPicPr>
          <p:cNvPr id="8194" name="Picture 2">
            <a:extLst>
              <a:ext uri="{FF2B5EF4-FFF2-40B4-BE49-F238E27FC236}">
                <a16:creationId xmlns:a16="http://schemas.microsoft.com/office/drawing/2014/main" xmlns="" id="{C4003E7C-93BC-4536-A25B-AA4E71C4270F}"/>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1858" y="1815548"/>
            <a:ext cx="3840480" cy="433203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a:extLst>
              <a:ext uri="{FF2B5EF4-FFF2-40B4-BE49-F238E27FC236}">
                <a16:creationId xmlns:a16="http://schemas.microsoft.com/office/drawing/2014/main" xmlns="" id="{6E5FE474-55CB-40CE-8479-77FE0C5FCFC1}"/>
              </a:ext>
            </a:extLst>
          </p:cNvPr>
          <p:cNvSpPr>
            <a:spLocks noGrp="1"/>
          </p:cNvSpPr>
          <p:nvPr>
            <p:ph type="sldNum" sz="quarter" idx="12"/>
          </p:nvPr>
        </p:nvSpPr>
        <p:spPr/>
        <p:txBody>
          <a:bodyPr/>
          <a:lstStyle/>
          <a:p>
            <a:fld id="{B2D37DDE-9EF0-4D29-91D1-FD748390E96E}" type="slidenum">
              <a:rPr lang="en-IN" smtClean="0"/>
              <a:pPr/>
              <a:t>2</a:t>
            </a:fld>
            <a:endParaRPr lang="en-IN"/>
          </a:p>
        </p:txBody>
      </p:sp>
    </p:spTree>
    <p:extLst>
      <p:ext uri="{BB962C8B-B14F-4D97-AF65-F5344CB8AC3E}">
        <p14:creationId xmlns:p14="http://schemas.microsoft.com/office/powerpoint/2010/main" xmlns="" val="9145227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30718D-6FE8-473E-8166-6ED290AFA171}"/>
              </a:ext>
            </a:extLst>
          </p:cNvPr>
          <p:cNvSpPr>
            <a:spLocks noGrp="1"/>
          </p:cNvSpPr>
          <p:nvPr>
            <p:ph type="title"/>
          </p:nvPr>
        </p:nvSpPr>
        <p:spPr/>
        <p:txBody>
          <a:bodyPr>
            <a:normAutofit/>
          </a:bodyPr>
          <a:lstStyle/>
          <a:p>
            <a:r>
              <a:rPr lang="en-US" sz="4400" b="1" i="0" dirty="0">
                <a:solidFill>
                  <a:srgbClr val="FF0000"/>
                </a:solidFill>
                <a:effectLst/>
              </a:rPr>
              <a:t>Micro Small and Medium Enterprises</a:t>
            </a:r>
            <a:br>
              <a:rPr lang="en-US" sz="4400" b="1" i="0" dirty="0">
                <a:solidFill>
                  <a:srgbClr val="FF0000"/>
                </a:solidFill>
                <a:effectLst/>
              </a:rPr>
            </a:br>
            <a:r>
              <a:rPr lang="en-US" sz="4400" b="1" i="0" dirty="0">
                <a:solidFill>
                  <a:srgbClr val="FF0000"/>
                </a:solidFill>
                <a:effectLst/>
              </a:rPr>
              <a:t>(MSMEs)</a:t>
            </a:r>
            <a:endParaRPr lang="en-IN" sz="4400" b="1" dirty="0">
              <a:solidFill>
                <a:srgbClr val="FF0000"/>
              </a:solidFill>
            </a:endParaRPr>
          </a:p>
        </p:txBody>
      </p:sp>
      <p:pic>
        <p:nvPicPr>
          <p:cNvPr id="4" name="Content Placeholder 3">
            <a:extLst>
              <a:ext uri="{FF2B5EF4-FFF2-40B4-BE49-F238E27FC236}">
                <a16:creationId xmlns:a16="http://schemas.microsoft.com/office/drawing/2014/main" xmlns="" id="{E1AC2C7D-6457-4EFB-BCA5-ACF84AF121EC}"/>
              </a:ext>
            </a:extLst>
          </p:cNvPr>
          <p:cNvPicPr>
            <a:picLocks noGrp="1" noChangeAspect="1"/>
          </p:cNvPicPr>
          <p:nvPr>
            <p:ph idx="1"/>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913775" y="2349305"/>
            <a:ext cx="10364451" cy="4276578"/>
          </a:xfrm>
          <a:prstGeom prst="rect">
            <a:avLst/>
          </a:prstGeom>
        </p:spPr>
      </p:pic>
      <p:sp>
        <p:nvSpPr>
          <p:cNvPr id="5" name="Slide Number Placeholder 4">
            <a:extLst>
              <a:ext uri="{FF2B5EF4-FFF2-40B4-BE49-F238E27FC236}">
                <a16:creationId xmlns:a16="http://schemas.microsoft.com/office/drawing/2014/main" xmlns="" id="{93EB322A-6B6B-43B7-BEBB-2D81BF311CA9}"/>
              </a:ext>
            </a:extLst>
          </p:cNvPr>
          <p:cNvSpPr>
            <a:spLocks noGrp="1"/>
          </p:cNvSpPr>
          <p:nvPr>
            <p:ph type="sldNum" sz="quarter" idx="12"/>
          </p:nvPr>
        </p:nvSpPr>
        <p:spPr/>
        <p:txBody>
          <a:bodyPr/>
          <a:lstStyle/>
          <a:p>
            <a:fld id="{B2D37DDE-9EF0-4D29-91D1-FD748390E96E}" type="slidenum">
              <a:rPr lang="en-IN" smtClean="0"/>
              <a:pPr/>
              <a:t>20</a:t>
            </a:fld>
            <a:endParaRPr lang="en-IN"/>
          </a:p>
        </p:txBody>
      </p:sp>
    </p:spTree>
    <p:extLst>
      <p:ext uri="{BB962C8B-B14F-4D97-AF65-F5344CB8AC3E}">
        <p14:creationId xmlns:p14="http://schemas.microsoft.com/office/powerpoint/2010/main" xmlns="" val="32789281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58F91B8-5B04-4C2B-A5F1-FF25E90DBB9B}"/>
              </a:ext>
            </a:extLst>
          </p:cNvPr>
          <p:cNvPicPr>
            <a:picLocks noChangeAspect="1"/>
          </p:cNvPicPr>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2412124" y="941177"/>
            <a:ext cx="6612643" cy="4034972"/>
          </a:xfrm>
          <a:prstGeom prst="ellipse">
            <a:avLst/>
          </a:prstGeom>
          <a:ln>
            <a:noFill/>
          </a:ln>
          <a:effectLst>
            <a:softEdge rad="112500"/>
          </a:effectLst>
        </p:spPr>
      </p:pic>
      <p:sp>
        <p:nvSpPr>
          <p:cNvPr id="5" name="TextBox 4">
            <a:extLst>
              <a:ext uri="{FF2B5EF4-FFF2-40B4-BE49-F238E27FC236}">
                <a16:creationId xmlns:a16="http://schemas.microsoft.com/office/drawing/2014/main" xmlns="" id="{BDD177F4-F240-46C0-BCDD-5C608F753493}"/>
              </a:ext>
            </a:extLst>
          </p:cNvPr>
          <p:cNvSpPr txBox="1"/>
          <p:nvPr/>
        </p:nvSpPr>
        <p:spPr>
          <a:xfrm>
            <a:off x="875047" y="6858000"/>
            <a:ext cx="10403177" cy="230832"/>
          </a:xfrm>
          <a:prstGeom prst="rect">
            <a:avLst/>
          </a:prstGeom>
          <a:noFill/>
        </p:spPr>
        <p:txBody>
          <a:bodyPr wrap="square" rtlCol="0">
            <a:spAutoFit/>
          </a:bodyPr>
          <a:lstStyle/>
          <a:p>
            <a:r>
              <a:rPr lang="en-IN" sz="900">
                <a:hlinkClick r:id="rId3" tooltip="http://www.thebluediamondgallery.com/wooden-tile/t/thank-you.html"/>
              </a:rPr>
              <a:t>This Photo</a:t>
            </a:r>
            <a:r>
              <a:rPr lang="en-IN" sz="900"/>
              <a:t> by Unknown Author is licensed under </a:t>
            </a:r>
            <a:r>
              <a:rPr lang="en-IN" sz="900">
                <a:hlinkClick r:id="rId4" tooltip="https://creativecommons.org/licenses/by-sa/3.0/"/>
              </a:rPr>
              <a:t>CC BY-SA</a:t>
            </a:r>
            <a:endParaRPr lang="en-IN" sz="900"/>
          </a:p>
        </p:txBody>
      </p:sp>
      <p:sp>
        <p:nvSpPr>
          <p:cNvPr id="7" name="Content Placeholder 6">
            <a:extLst>
              <a:ext uri="{FF2B5EF4-FFF2-40B4-BE49-F238E27FC236}">
                <a16:creationId xmlns:a16="http://schemas.microsoft.com/office/drawing/2014/main" xmlns="" id="{0889173B-BC1F-4569-80F1-884535D53809}"/>
              </a:ext>
            </a:extLst>
          </p:cNvPr>
          <p:cNvSpPr>
            <a:spLocks noGrp="1"/>
          </p:cNvSpPr>
          <p:nvPr>
            <p:ph idx="1"/>
          </p:nvPr>
        </p:nvSpPr>
        <p:spPr>
          <a:xfrm>
            <a:off x="2774732" y="3965403"/>
            <a:ext cx="6138668" cy="2656114"/>
          </a:xfrm>
        </p:spPr>
        <p:txBody>
          <a:bodyPr>
            <a:normAutofit fontScale="32500" lnSpcReduction="20000"/>
          </a:bodyPr>
          <a:lstStyle/>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buNone/>
            </a:pPr>
            <a:endParaRPr lang="en-US" dirty="0">
              <a:solidFill>
                <a:srgbClr val="FF0000"/>
              </a:solidFill>
            </a:endParaRPr>
          </a:p>
          <a:p>
            <a:pPr marL="0" indent="0" algn="ctr">
              <a:buNone/>
            </a:pPr>
            <a:r>
              <a:rPr lang="en-US" sz="5100" dirty="0">
                <a:solidFill>
                  <a:srgbClr val="FF0000"/>
                </a:solidFill>
              </a:rPr>
              <a:t>                                                                                                  presented By:</a:t>
            </a:r>
            <a:r>
              <a:rPr lang="en-US" sz="5100" dirty="0"/>
              <a:t>  </a:t>
            </a:r>
            <a:r>
              <a:rPr lang="en-US" sz="5100" dirty="0">
                <a:solidFill>
                  <a:srgbClr val="FF0000"/>
                </a:solidFill>
              </a:rPr>
              <a:t>Komal Saloni</a:t>
            </a:r>
          </a:p>
          <a:p>
            <a:pPr marL="0" indent="0">
              <a:buNone/>
            </a:pPr>
            <a:r>
              <a:rPr lang="en-US" sz="5100" dirty="0">
                <a:solidFill>
                  <a:srgbClr val="FF0000"/>
                </a:solidFill>
              </a:rPr>
              <a:t>                                                                                  </a:t>
            </a:r>
            <a:endParaRPr lang="en-IN" sz="5100" dirty="0">
              <a:solidFill>
                <a:srgbClr val="FF0000"/>
              </a:solidFill>
            </a:endParaRPr>
          </a:p>
        </p:txBody>
      </p:sp>
      <p:sp>
        <p:nvSpPr>
          <p:cNvPr id="3" name="Slide Number Placeholder 2">
            <a:extLst>
              <a:ext uri="{FF2B5EF4-FFF2-40B4-BE49-F238E27FC236}">
                <a16:creationId xmlns:a16="http://schemas.microsoft.com/office/drawing/2014/main" xmlns="" id="{7607C5DE-D2DE-4949-9C59-42E118E878EC}"/>
              </a:ext>
            </a:extLst>
          </p:cNvPr>
          <p:cNvSpPr>
            <a:spLocks noGrp="1"/>
          </p:cNvSpPr>
          <p:nvPr>
            <p:ph type="sldNum" sz="quarter" idx="12"/>
          </p:nvPr>
        </p:nvSpPr>
        <p:spPr/>
        <p:txBody>
          <a:bodyPr/>
          <a:lstStyle/>
          <a:p>
            <a:fld id="{B2D37DDE-9EF0-4D29-91D1-FD748390E96E}" type="slidenum">
              <a:rPr lang="en-IN" smtClean="0"/>
              <a:pPr/>
              <a:t>21</a:t>
            </a:fld>
            <a:endParaRPr lang="en-IN"/>
          </a:p>
        </p:txBody>
      </p:sp>
    </p:spTree>
    <p:extLst>
      <p:ext uri="{BB962C8B-B14F-4D97-AF65-F5344CB8AC3E}">
        <p14:creationId xmlns:p14="http://schemas.microsoft.com/office/powerpoint/2010/main" xmlns="" val="7561569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1D0D6-F5C3-476B-9A75-ABFD31DA4BCE}"/>
              </a:ext>
            </a:extLst>
          </p:cNvPr>
          <p:cNvSpPr>
            <a:spLocks noGrp="1"/>
          </p:cNvSpPr>
          <p:nvPr>
            <p:ph type="title"/>
          </p:nvPr>
        </p:nvSpPr>
        <p:spPr/>
        <p:txBody>
          <a:bodyPr>
            <a:normAutofit/>
          </a:bodyPr>
          <a:lstStyle/>
          <a:p>
            <a:r>
              <a:rPr lang="en-US" sz="4400" b="1" dirty="0">
                <a:solidFill>
                  <a:srgbClr val="FF0000"/>
                </a:solidFill>
                <a:cs typeface="Times New Roman" panose="02020603050405020304" pitchFamily="18" charset="0"/>
              </a:rPr>
              <a:t>REFERENCES</a:t>
            </a:r>
            <a:endParaRPr lang="en-IN" sz="4400" b="1" dirty="0">
              <a:solidFill>
                <a:srgbClr val="FF000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xmlns="" id="{9876F199-F5F4-48E4-83D4-9B6105D24BB1}"/>
              </a:ext>
            </a:extLst>
          </p:cNvPr>
          <p:cNvSpPr>
            <a:spLocks noGrp="1"/>
          </p:cNvSpPr>
          <p:nvPr>
            <p:ph idx="1"/>
          </p:nvPr>
        </p:nvSpPr>
        <p:spPr>
          <a:xfrm>
            <a:off x="913775" y="1584769"/>
            <a:ext cx="10364452" cy="3922643"/>
          </a:xfrm>
        </p:spPr>
        <p:txBody>
          <a:bodyPr>
            <a:normAutofit/>
          </a:bodyPr>
          <a:lstStyle/>
          <a:p>
            <a:pPr marL="0" indent="0">
              <a:buNone/>
            </a:pPr>
            <a:endParaRPr lang="en-IN" sz="2400" dirty="0">
              <a:latin typeface="Times New Roman" panose="02020603050405020304" pitchFamily="18" charset="0"/>
              <a:cs typeface="Times New Roman" panose="02020603050405020304" pitchFamily="18" charset="0"/>
              <a:hlinkClick r:id="rId2"/>
            </a:endParaRPr>
          </a:p>
          <a:p>
            <a:r>
              <a:rPr lang="en-IN" sz="2400" cap="none" dirty="0">
                <a:latin typeface="Times New Roman" panose="02020603050405020304" pitchFamily="18" charset="0"/>
                <a:cs typeface="Times New Roman" panose="02020603050405020304" pitchFamily="18" charset="0"/>
                <a:hlinkClick r:id="rId2"/>
              </a:rPr>
              <a:t>Https://www.Republicworld.Com/india-news/city-news/punjab-govt-approves-right-to-business-act-2020.Html</a:t>
            </a:r>
            <a:endParaRPr lang="en-IN" sz="2400" cap="none" dirty="0">
              <a:latin typeface="Times New Roman" panose="02020603050405020304" pitchFamily="18" charset="0"/>
              <a:cs typeface="Times New Roman" panose="02020603050405020304" pitchFamily="18" charset="0"/>
            </a:endParaRPr>
          </a:p>
          <a:p>
            <a:r>
              <a:rPr lang="en-IN" sz="2400" cap="none" dirty="0">
                <a:latin typeface="Times New Roman" panose="02020603050405020304" pitchFamily="18" charset="0"/>
                <a:cs typeface="Times New Roman" panose="02020603050405020304" pitchFamily="18" charset="0"/>
                <a:hlinkClick r:id="rId3"/>
              </a:rPr>
              <a:t>Https://www.Ptcnews.Tv/punjab-right-to-business-act-2020-msmes-in-punjab-latest-news-en/</a:t>
            </a:r>
            <a:endParaRPr lang="en-IN" sz="2400" cap="none" dirty="0">
              <a:latin typeface="Times New Roman" panose="02020603050405020304" pitchFamily="18" charset="0"/>
              <a:cs typeface="Times New Roman" panose="02020603050405020304" pitchFamily="18" charset="0"/>
            </a:endParaRPr>
          </a:p>
          <a:p>
            <a:r>
              <a:rPr lang="en-IN" sz="2400" cap="none" dirty="0">
                <a:latin typeface="Times New Roman" panose="02020603050405020304" pitchFamily="18" charset="0"/>
                <a:cs typeface="Times New Roman" panose="02020603050405020304" pitchFamily="18" charset="0"/>
                <a:hlinkClick r:id="rId4"/>
              </a:rPr>
              <a:t>Http://www.</a:t>
            </a:r>
            <a:r>
              <a:rPr lang="en-IN" cap="none" dirty="0">
                <a:hlinkClick r:id="rId4"/>
              </a:rPr>
              <a:t>Bareactslive</a:t>
            </a:r>
            <a:r>
              <a:rPr lang="en-IN" sz="2400" cap="none" dirty="0">
                <a:latin typeface="Times New Roman" panose="02020603050405020304" pitchFamily="18" charset="0"/>
                <a:cs typeface="Times New Roman" panose="02020603050405020304" pitchFamily="18" charset="0"/>
                <a:hlinkClick r:id="rId4"/>
              </a:rPr>
              <a:t>.Com/pun/pu979.Htm</a:t>
            </a:r>
            <a:endParaRPr lang="en-IN" sz="2400" cap="none" dirty="0">
              <a:latin typeface="Times New Roman" panose="02020603050405020304" pitchFamily="18" charset="0"/>
              <a:cs typeface="Times New Roman" panose="02020603050405020304" pitchFamily="18" charset="0"/>
            </a:endParaRPr>
          </a:p>
          <a:p>
            <a:r>
              <a:rPr lang="en-IN" sz="2400" cap="none"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Https://</a:t>
            </a:r>
            <a:r>
              <a:rPr lang="en-IN" cap="none" dirty="0">
                <a:hlinkClick r:id="rId5">
                  <a:extLst>
                    <a:ext uri="{A12FA001-AC4F-418D-AE19-62706E023703}">
                      <ahyp:hlinkClr xmlns:ahyp="http://schemas.microsoft.com/office/drawing/2018/hyperlinkcolor" xmlns="" val="tx"/>
                    </a:ext>
                  </a:extLst>
                </a:hlinkClick>
              </a:rPr>
              <a:t>pbindustries</a:t>
            </a:r>
            <a:r>
              <a:rPr lang="en-IN" sz="2400" cap="none"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.Gov.In/static/right-to-business</a:t>
            </a:r>
            <a:endParaRPr lang="en-IN" sz="2400" cap="none" dirty="0">
              <a:latin typeface="Times New Roman" panose="02020603050405020304" pitchFamily="18" charset="0"/>
              <a:cs typeface="Times New Roman" panose="02020603050405020304" pitchFamily="18" charset="0"/>
            </a:endParaRPr>
          </a:p>
          <a:p>
            <a:pPr marL="0" indent="0">
              <a:buNone/>
            </a:pPr>
            <a:endParaRPr lang="en-IN" dirty="0"/>
          </a:p>
          <a:p>
            <a:endParaRPr lang="en-IN" dirty="0"/>
          </a:p>
          <a:p>
            <a:endParaRPr lang="en-IN" dirty="0"/>
          </a:p>
        </p:txBody>
      </p:sp>
      <p:sp>
        <p:nvSpPr>
          <p:cNvPr id="5" name="Slide Number Placeholder 4">
            <a:extLst>
              <a:ext uri="{FF2B5EF4-FFF2-40B4-BE49-F238E27FC236}">
                <a16:creationId xmlns:a16="http://schemas.microsoft.com/office/drawing/2014/main" xmlns="" id="{72AA0FA3-9582-4DA5-87D5-D86F7F2340D8}"/>
              </a:ext>
            </a:extLst>
          </p:cNvPr>
          <p:cNvSpPr>
            <a:spLocks noGrp="1"/>
          </p:cNvSpPr>
          <p:nvPr>
            <p:ph type="sldNum" sz="quarter" idx="12"/>
          </p:nvPr>
        </p:nvSpPr>
        <p:spPr/>
        <p:txBody>
          <a:bodyPr/>
          <a:lstStyle/>
          <a:p>
            <a:fld id="{B2D37DDE-9EF0-4D29-91D1-FD748390E96E}" type="slidenum">
              <a:rPr lang="en-IN" smtClean="0"/>
              <a:pPr/>
              <a:t>22</a:t>
            </a:fld>
            <a:endParaRPr lang="en-IN"/>
          </a:p>
        </p:txBody>
      </p:sp>
    </p:spTree>
    <p:extLst>
      <p:ext uri="{BB962C8B-B14F-4D97-AF65-F5344CB8AC3E}">
        <p14:creationId xmlns:p14="http://schemas.microsoft.com/office/powerpoint/2010/main" xmlns="" val="17942915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4176F2-94B8-436B-8675-BE4E0BE78EC5}"/>
              </a:ext>
            </a:extLst>
          </p:cNvPr>
          <p:cNvSpPr>
            <a:spLocks noGrp="1"/>
          </p:cNvSpPr>
          <p:nvPr>
            <p:ph type="title"/>
          </p:nvPr>
        </p:nvSpPr>
        <p:spPr>
          <a:xfrm>
            <a:off x="913773" y="1"/>
            <a:ext cx="10364453" cy="1378633"/>
          </a:xfrm>
        </p:spPr>
        <p:txBody>
          <a:bodyPr/>
          <a:lstStyle/>
          <a:p>
            <a:r>
              <a:rPr lang="en-US" b="1" i="0" dirty="0">
                <a:solidFill>
                  <a:srgbClr val="FF0000"/>
                </a:solidFill>
                <a:effectLst/>
                <a:latin typeface="Open Sans"/>
              </a:rPr>
              <a:t>Micro, Small and Medium Enterprises </a:t>
            </a:r>
            <a:endParaRPr lang="en-IN" b="1" dirty="0">
              <a:solidFill>
                <a:srgbClr val="FF0000"/>
              </a:solidFill>
            </a:endParaRPr>
          </a:p>
        </p:txBody>
      </p:sp>
      <p:sp>
        <p:nvSpPr>
          <p:cNvPr id="3" name="Content Placeholder 2">
            <a:extLst>
              <a:ext uri="{FF2B5EF4-FFF2-40B4-BE49-F238E27FC236}">
                <a16:creationId xmlns:a16="http://schemas.microsoft.com/office/drawing/2014/main" xmlns="" id="{43663721-D93D-41B8-9BA5-D0746C64C84B}"/>
              </a:ext>
            </a:extLst>
          </p:cNvPr>
          <p:cNvSpPr>
            <a:spLocks noGrp="1"/>
          </p:cNvSpPr>
          <p:nvPr>
            <p:ph idx="1"/>
          </p:nvPr>
        </p:nvSpPr>
        <p:spPr>
          <a:xfrm>
            <a:off x="5317588" y="1575582"/>
            <a:ext cx="5960638" cy="4783015"/>
          </a:xfrm>
        </p:spPr>
        <p:txBody>
          <a:bodyPr>
            <a:normAutofit lnSpcReduction="10000"/>
          </a:bodyPr>
          <a:lstStyle/>
          <a:p>
            <a:pPr>
              <a:buFont typeface="Wingdings" panose="05000000000000000000" pitchFamily="2" charset="2"/>
              <a:buChar char="v"/>
            </a:pPr>
            <a:r>
              <a:rPr lang="en-US" b="1" i="0" dirty="0">
                <a:solidFill>
                  <a:srgbClr val="000000"/>
                </a:solidFill>
                <a:effectLst/>
                <a:latin typeface="Open Sans"/>
              </a:rPr>
              <a:t>The Government of India has </a:t>
            </a:r>
            <a:r>
              <a:rPr lang="en-US" b="1" i="0" dirty="0">
                <a:solidFill>
                  <a:srgbClr val="FF0000"/>
                </a:solidFill>
                <a:effectLst/>
                <a:latin typeface="Open Sans"/>
              </a:rPr>
              <a:t>enacted</a:t>
            </a:r>
            <a:r>
              <a:rPr lang="en-US" b="1" i="0" dirty="0">
                <a:solidFill>
                  <a:srgbClr val="000000"/>
                </a:solidFill>
                <a:effectLst/>
                <a:latin typeface="Open Sans"/>
              </a:rPr>
              <a:t> the Micro, Small and Medium Enterprises Development </a:t>
            </a:r>
            <a:r>
              <a:rPr lang="en-US" b="1" i="0" dirty="0">
                <a:solidFill>
                  <a:srgbClr val="FF0000"/>
                </a:solidFill>
                <a:effectLst/>
                <a:latin typeface="Open Sans"/>
              </a:rPr>
              <a:t>(MSMED</a:t>
            </a:r>
            <a:r>
              <a:rPr lang="en-US" b="1" i="0" dirty="0">
                <a:solidFill>
                  <a:srgbClr val="000000"/>
                </a:solidFill>
                <a:effectLst/>
                <a:latin typeface="Open Sans"/>
              </a:rPr>
              <a:t>) Act, 2006 in terms of which the definition of micro, small and medium enterprises has been stated.</a:t>
            </a:r>
          </a:p>
          <a:p>
            <a:pPr>
              <a:buFont typeface="Wingdings" panose="05000000000000000000" pitchFamily="2" charset="2"/>
              <a:buChar char="v"/>
            </a:pPr>
            <a:endParaRPr lang="en-US" dirty="0">
              <a:solidFill>
                <a:srgbClr val="000000"/>
              </a:solidFill>
              <a:latin typeface="Open Sans"/>
            </a:endParaRPr>
          </a:p>
          <a:p>
            <a:pPr>
              <a:buFont typeface="Wingdings" panose="05000000000000000000" pitchFamily="2" charset="2"/>
              <a:buChar char="v"/>
            </a:pPr>
            <a:r>
              <a:rPr lang="en-US" sz="2000" b="1" i="0" dirty="0">
                <a:effectLst/>
                <a:latin typeface="Arial" panose="020B0604020202020204" pitchFamily="34" charset="0"/>
              </a:rPr>
              <a:t>MSME is an acronym for Micro, Small, and Medium Enterprises. The MSME Act of 2006 segregates such enterprises based on </a:t>
            </a:r>
            <a:r>
              <a:rPr lang="en-US" sz="2000" b="1" i="0" dirty="0">
                <a:solidFill>
                  <a:srgbClr val="FF0000"/>
                </a:solidFill>
                <a:effectLst/>
                <a:latin typeface="Arial" panose="020B0604020202020204" pitchFamily="34" charset="0"/>
              </a:rPr>
              <a:t>size and type </a:t>
            </a:r>
            <a:r>
              <a:rPr lang="en-US" sz="2000" b="1" i="0" dirty="0">
                <a:effectLst/>
                <a:latin typeface="Arial" panose="020B0604020202020204" pitchFamily="34" charset="0"/>
              </a:rPr>
              <a:t>as mentioned on next slide:</a:t>
            </a:r>
            <a:r>
              <a:rPr lang="en-IN" sz="2000" b="1" dirty="0"/>
              <a:t/>
            </a:r>
            <a:br>
              <a:rPr lang="en-IN" sz="2000" b="1" dirty="0"/>
            </a:br>
            <a:endParaRPr lang="en-US" b="1" dirty="0">
              <a:solidFill>
                <a:srgbClr val="000000"/>
              </a:solidFill>
              <a:latin typeface="Open Sans"/>
            </a:endParaRPr>
          </a:p>
        </p:txBody>
      </p:sp>
      <p:pic>
        <p:nvPicPr>
          <p:cNvPr id="5" name="Picture 4">
            <a:extLst>
              <a:ext uri="{FF2B5EF4-FFF2-40B4-BE49-F238E27FC236}">
                <a16:creationId xmlns:a16="http://schemas.microsoft.com/office/drawing/2014/main" xmlns="" id="{17F5F187-4019-4B10-8CD7-E27004430012}"/>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402" t="19595" r="11027" b="28569"/>
          <a:stretch/>
        </p:blipFill>
        <p:spPr>
          <a:xfrm>
            <a:off x="492369" y="1575584"/>
            <a:ext cx="4726745" cy="4783014"/>
          </a:xfrm>
          <a:prstGeom prst="rect">
            <a:avLst/>
          </a:prstGeom>
        </p:spPr>
      </p:pic>
      <p:sp>
        <p:nvSpPr>
          <p:cNvPr id="7" name="Slide Number Placeholder 6">
            <a:extLst>
              <a:ext uri="{FF2B5EF4-FFF2-40B4-BE49-F238E27FC236}">
                <a16:creationId xmlns:a16="http://schemas.microsoft.com/office/drawing/2014/main" xmlns="" id="{A6CD54B5-8BA9-4C49-AF82-ACD08FE7D2ED}"/>
              </a:ext>
            </a:extLst>
          </p:cNvPr>
          <p:cNvSpPr>
            <a:spLocks noGrp="1"/>
          </p:cNvSpPr>
          <p:nvPr>
            <p:ph type="sldNum" sz="quarter" idx="12"/>
          </p:nvPr>
        </p:nvSpPr>
        <p:spPr/>
        <p:txBody>
          <a:bodyPr/>
          <a:lstStyle/>
          <a:p>
            <a:fld id="{B2D37DDE-9EF0-4D29-91D1-FD748390E96E}" type="slidenum">
              <a:rPr lang="en-IN" smtClean="0"/>
              <a:pPr/>
              <a:t>3</a:t>
            </a:fld>
            <a:endParaRPr lang="en-IN"/>
          </a:p>
        </p:txBody>
      </p:sp>
    </p:spTree>
    <p:extLst>
      <p:ext uri="{BB962C8B-B14F-4D97-AF65-F5344CB8AC3E}">
        <p14:creationId xmlns:p14="http://schemas.microsoft.com/office/powerpoint/2010/main" xmlns="" val="15489939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7BABAE-AB3F-4181-99D7-4BDA9E02DB79}"/>
              </a:ext>
            </a:extLst>
          </p:cNvPr>
          <p:cNvSpPr>
            <a:spLocks noGrp="1"/>
          </p:cNvSpPr>
          <p:nvPr>
            <p:ph type="title"/>
          </p:nvPr>
        </p:nvSpPr>
        <p:spPr>
          <a:xfrm>
            <a:off x="731521" y="295423"/>
            <a:ext cx="10546706" cy="1350498"/>
          </a:xfrm>
        </p:spPr>
        <p:txBody>
          <a:bodyPr>
            <a:normAutofit/>
          </a:bodyPr>
          <a:lstStyle/>
          <a:p>
            <a:r>
              <a:rPr lang="en-US" sz="2400" b="1" i="0" dirty="0">
                <a:solidFill>
                  <a:srgbClr val="FF0000"/>
                </a:solidFill>
                <a:effectLst/>
                <a:latin typeface="Arial" panose="020B0604020202020204" pitchFamily="34" charset="0"/>
              </a:rPr>
              <a:t>enterprises based on size and type :</a:t>
            </a:r>
            <a:endParaRPr lang="en-IN" sz="2400" dirty="0">
              <a:solidFill>
                <a:srgbClr val="FF0000"/>
              </a:solidFill>
            </a:endParaRPr>
          </a:p>
        </p:txBody>
      </p:sp>
      <p:graphicFrame>
        <p:nvGraphicFramePr>
          <p:cNvPr id="4" name="Content Placeholder 3">
            <a:extLst>
              <a:ext uri="{FF2B5EF4-FFF2-40B4-BE49-F238E27FC236}">
                <a16:creationId xmlns:a16="http://schemas.microsoft.com/office/drawing/2014/main" xmlns="" id="{674CB370-1AEA-47E6-9914-570BE1AA0E9C}"/>
              </a:ext>
            </a:extLst>
          </p:cNvPr>
          <p:cNvGraphicFramePr>
            <a:graphicFrameLocks noGrp="1"/>
          </p:cNvGraphicFramePr>
          <p:nvPr>
            <p:ph idx="1"/>
            <p:extLst>
              <p:ext uri="{D42A27DB-BD31-4B8C-83A1-F6EECF244321}">
                <p14:modId xmlns:p14="http://schemas.microsoft.com/office/powerpoint/2010/main" xmlns="" val="3763781638"/>
              </p:ext>
            </p:extLst>
          </p:nvPr>
        </p:nvGraphicFramePr>
        <p:xfrm>
          <a:off x="5444195" y="2214694"/>
          <a:ext cx="6030980" cy="4024789"/>
        </p:xfrm>
        <a:graphic>
          <a:graphicData uri="http://schemas.openxmlformats.org/drawingml/2006/table">
            <a:tbl>
              <a:tblPr/>
              <a:tblGrid>
                <a:gridCol w="1507745">
                  <a:extLst>
                    <a:ext uri="{9D8B030D-6E8A-4147-A177-3AD203B41FA5}">
                      <a16:colId xmlns:a16="http://schemas.microsoft.com/office/drawing/2014/main" xmlns="" val="3052621352"/>
                    </a:ext>
                  </a:extLst>
                </a:gridCol>
                <a:gridCol w="1507745">
                  <a:extLst>
                    <a:ext uri="{9D8B030D-6E8A-4147-A177-3AD203B41FA5}">
                      <a16:colId xmlns:a16="http://schemas.microsoft.com/office/drawing/2014/main" xmlns="" val="2307909748"/>
                    </a:ext>
                  </a:extLst>
                </a:gridCol>
                <a:gridCol w="1507745">
                  <a:extLst>
                    <a:ext uri="{9D8B030D-6E8A-4147-A177-3AD203B41FA5}">
                      <a16:colId xmlns:a16="http://schemas.microsoft.com/office/drawing/2014/main" xmlns="" val="2248409810"/>
                    </a:ext>
                  </a:extLst>
                </a:gridCol>
                <a:gridCol w="1507745">
                  <a:extLst>
                    <a:ext uri="{9D8B030D-6E8A-4147-A177-3AD203B41FA5}">
                      <a16:colId xmlns:a16="http://schemas.microsoft.com/office/drawing/2014/main" xmlns="" val="1159091167"/>
                    </a:ext>
                  </a:extLst>
                </a:gridCol>
              </a:tblGrid>
              <a:tr h="919817">
                <a:tc>
                  <a:txBody>
                    <a:bodyPr/>
                    <a:lstStyle/>
                    <a:p>
                      <a:pPr algn="l" fontAlgn="base"/>
                      <a:r>
                        <a:rPr lang="en-IN" sz="1700" b="1" dirty="0">
                          <a:solidFill>
                            <a:srgbClr val="FF0000"/>
                          </a:solidFill>
                          <a:effectLst/>
                        </a:rPr>
                        <a:t>CLASSIFICATION</a:t>
                      </a:r>
                    </a:p>
                  </a:txBody>
                  <a:tcPr marL="88574" marR="88574" marT="88574" marB="8857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8F8F8"/>
                    </a:solidFill>
                  </a:tcPr>
                </a:tc>
                <a:tc>
                  <a:txBody>
                    <a:bodyPr/>
                    <a:lstStyle/>
                    <a:p>
                      <a:pPr algn="l" fontAlgn="base"/>
                      <a:r>
                        <a:rPr lang="en-IN" sz="1700" b="1" dirty="0">
                          <a:solidFill>
                            <a:srgbClr val="FF0000"/>
                          </a:solidFill>
                          <a:effectLst/>
                        </a:rPr>
                        <a:t>MICRO</a:t>
                      </a:r>
                    </a:p>
                  </a:txBody>
                  <a:tcPr marL="88574" marR="88574" marT="88574" marB="8857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8F8F8"/>
                    </a:solidFill>
                  </a:tcPr>
                </a:tc>
                <a:tc>
                  <a:txBody>
                    <a:bodyPr/>
                    <a:lstStyle/>
                    <a:p>
                      <a:pPr algn="l" fontAlgn="base"/>
                      <a:r>
                        <a:rPr lang="en-IN" sz="1700" b="1" dirty="0">
                          <a:solidFill>
                            <a:srgbClr val="FF0000"/>
                          </a:solidFill>
                          <a:effectLst/>
                        </a:rPr>
                        <a:t>SMALL</a:t>
                      </a:r>
                    </a:p>
                  </a:txBody>
                  <a:tcPr marL="88574" marR="88574" marT="88574" marB="8857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8F8F8"/>
                    </a:solidFill>
                  </a:tcPr>
                </a:tc>
                <a:tc>
                  <a:txBody>
                    <a:bodyPr/>
                    <a:lstStyle/>
                    <a:p>
                      <a:pPr algn="l" fontAlgn="base"/>
                      <a:r>
                        <a:rPr lang="en-IN" sz="1700" b="1" dirty="0">
                          <a:solidFill>
                            <a:srgbClr val="FF0000"/>
                          </a:solidFill>
                          <a:effectLst/>
                        </a:rPr>
                        <a:t>MEDIUM</a:t>
                      </a:r>
                    </a:p>
                  </a:txBody>
                  <a:tcPr marL="88574" marR="88574" marT="88574" marB="8857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8F8F8"/>
                    </a:solidFill>
                  </a:tcPr>
                </a:tc>
                <a:extLst>
                  <a:ext uri="{0D108BD9-81ED-4DB2-BD59-A6C34878D82A}">
                    <a16:rowId xmlns:a16="http://schemas.microsoft.com/office/drawing/2014/main" xmlns="" val="309601719"/>
                  </a:ext>
                </a:extLst>
              </a:tr>
              <a:tr h="3104972">
                <a:tc>
                  <a:txBody>
                    <a:bodyPr/>
                    <a:lstStyle/>
                    <a:p>
                      <a:pPr algn="l" fontAlgn="base"/>
                      <a:r>
                        <a:rPr lang="en-US" sz="1700" b="1" dirty="0">
                          <a:effectLst/>
                        </a:rPr>
                        <a:t>Manufacturing Enterprises and Enterprises rendering Services</a:t>
                      </a:r>
                      <a:endParaRPr lang="en-US" sz="1700" b="0" dirty="0">
                        <a:effectLst/>
                      </a:endParaRPr>
                    </a:p>
                  </a:txBody>
                  <a:tcPr marL="88574" marR="88574" marT="88574" marB="8857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base"/>
                      <a:r>
                        <a:rPr lang="en-US" sz="1700" b="0">
                          <a:effectLst/>
                        </a:rPr>
                        <a:t>Investment in Plant and Machinery or Equipment:</a:t>
                      </a:r>
                      <a:br>
                        <a:rPr lang="en-US" sz="1700" b="0">
                          <a:effectLst/>
                        </a:rPr>
                      </a:br>
                      <a:r>
                        <a:rPr lang="en-US" sz="1700" b="0">
                          <a:effectLst/>
                        </a:rPr>
                        <a:t>Not more than Rs.1 crore and Annual Turnover ; not more than Rs. 5 crore</a:t>
                      </a:r>
                    </a:p>
                  </a:txBody>
                  <a:tcPr marL="88574" marR="88574" marT="88574" marB="8857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base"/>
                      <a:r>
                        <a:rPr lang="en-US" sz="1700" b="0">
                          <a:effectLst/>
                        </a:rPr>
                        <a:t>Investment in Plant and Machinery or Equipment:</a:t>
                      </a:r>
                      <a:br>
                        <a:rPr lang="en-US" sz="1700" b="0">
                          <a:effectLst/>
                        </a:rPr>
                      </a:br>
                      <a:r>
                        <a:rPr lang="en-US" sz="1700" b="0">
                          <a:effectLst/>
                        </a:rPr>
                        <a:t>Not more than Rs.10 crore and Annual Turnover ; not more than Rs. 50 crore</a:t>
                      </a:r>
                    </a:p>
                  </a:txBody>
                  <a:tcPr marL="88574" marR="88574" marT="88574" marB="8857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l" fontAlgn="base"/>
                      <a:r>
                        <a:rPr lang="en-US" sz="1700" b="0" dirty="0">
                          <a:effectLst/>
                        </a:rPr>
                        <a:t>Investment in Plant and Machinery or Equipment:</a:t>
                      </a:r>
                      <a:br>
                        <a:rPr lang="en-US" sz="1700" b="0" dirty="0">
                          <a:effectLst/>
                        </a:rPr>
                      </a:br>
                      <a:r>
                        <a:rPr lang="en-US" sz="1700" b="0" dirty="0">
                          <a:effectLst/>
                        </a:rPr>
                        <a:t>Not more than Rs.50 crore and Annual Turnover ; not more than Rs. 250 crore</a:t>
                      </a:r>
                    </a:p>
                  </a:txBody>
                  <a:tcPr marL="88574" marR="88574" marT="88574" marB="88574">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xmlns="" val="1730525601"/>
                  </a:ext>
                </a:extLst>
              </a:tr>
            </a:tbl>
          </a:graphicData>
        </a:graphic>
      </p:graphicFrame>
      <p:pic>
        <p:nvPicPr>
          <p:cNvPr id="1026" name="Picture 2">
            <a:extLst>
              <a:ext uri="{FF2B5EF4-FFF2-40B4-BE49-F238E27FC236}">
                <a16:creationId xmlns:a16="http://schemas.microsoft.com/office/drawing/2014/main" xmlns="" id="{BD636218-0827-4F2F-98E3-5915892BA88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4573" y="2214695"/>
            <a:ext cx="4586068" cy="402478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lide Number Placeholder 5">
            <a:extLst>
              <a:ext uri="{FF2B5EF4-FFF2-40B4-BE49-F238E27FC236}">
                <a16:creationId xmlns:a16="http://schemas.microsoft.com/office/drawing/2014/main" xmlns="" id="{969D9DA2-9504-4B25-9230-73910ECFD553}"/>
              </a:ext>
            </a:extLst>
          </p:cNvPr>
          <p:cNvSpPr>
            <a:spLocks noGrp="1"/>
          </p:cNvSpPr>
          <p:nvPr>
            <p:ph type="sldNum" sz="quarter" idx="12"/>
          </p:nvPr>
        </p:nvSpPr>
        <p:spPr/>
        <p:txBody>
          <a:bodyPr/>
          <a:lstStyle/>
          <a:p>
            <a:fld id="{B2D37DDE-9EF0-4D29-91D1-FD748390E96E}" type="slidenum">
              <a:rPr lang="en-IN" smtClean="0"/>
              <a:pPr/>
              <a:t>4</a:t>
            </a:fld>
            <a:endParaRPr lang="en-IN"/>
          </a:p>
        </p:txBody>
      </p:sp>
    </p:spTree>
    <p:extLst>
      <p:ext uri="{BB962C8B-B14F-4D97-AF65-F5344CB8AC3E}">
        <p14:creationId xmlns:p14="http://schemas.microsoft.com/office/powerpoint/2010/main" xmlns="" val="16240448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6C123-02D2-4122-809A-644077B39FD2}"/>
              </a:ext>
            </a:extLst>
          </p:cNvPr>
          <p:cNvSpPr>
            <a:spLocks noGrp="1"/>
          </p:cNvSpPr>
          <p:nvPr>
            <p:ph type="title"/>
          </p:nvPr>
        </p:nvSpPr>
        <p:spPr>
          <a:xfrm>
            <a:off x="838200" y="272360"/>
            <a:ext cx="10952921" cy="893831"/>
          </a:xfrm>
        </p:spPr>
        <p:txBody>
          <a:bodyPr/>
          <a:lstStyle/>
          <a:p>
            <a:r>
              <a:rPr lang="en-US" b="1" i="0" dirty="0">
                <a:solidFill>
                  <a:srgbClr val="FF0000"/>
                </a:solidFill>
                <a:effectLst/>
                <a:cs typeface="Times New Roman" panose="02020603050405020304" pitchFamily="18" charset="0"/>
              </a:rPr>
              <a:t>PURPOSE OF MSME ACT IN PUNJAB</a:t>
            </a:r>
            <a:endParaRPr lang="en-IN" b="1" dirty="0">
              <a:solidFill>
                <a:srgbClr val="FF000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xmlns="" id="{C934F915-9468-4A51-9470-0D5E09EB7697}"/>
              </a:ext>
            </a:extLst>
          </p:cNvPr>
          <p:cNvSpPr>
            <a:spLocks noGrp="1"/>
          </p:cNvSpPr>
          <p:nvPr>
            <p:ph idx="1"/>
          </p:nvPr>
        </p:nvSpPr>
        <p:spPr>
          <a:xfrm>
            <a:off x="3910817" y="1325217"/>
            <a:ext cx="7367409" cy="4956313"/>
          </a:xfrm>
        </p:spPr>
        <p:txBody>
          <a:bodyPr>
            <a:normAutofit fontScale="77500" lnSpcReduction="20000"/>
          </a:bodyPr>
          <a:lstStyle/>
          <a:p>
            <a:r>
              <a:rPr lang="en-US" sz="2800" b="1" dirty="0">
                <a:cs typeface="Times New Roman" panose="02020603050405020304" pitchFamily="18" charset="0"/>
              </a:rPr>
              <a:t>E</a:t>
            </a:r>
            <a:r>
              <a:rPr lang="en-US" sz="2800" b="1" i="0" dirty="0">
                <a:effectLst/>
                <a:cs typeface="Times New Roman" panose="02020603050405020304" pitchFamily="18" charset="0"/>
              </a:rPr>
              <a:t>asing the </a:t>
            </a:r>
            <a:r>
              <a:rPr lang="en-US" sz="2800" b="1" i="0" dirty="0">
                <a:solidFill>
                  <a:srgbClr val="FF0000"/>
                </a:solidFill>
                <a:effectLst/>
                <a:cs typeface="Times New Roman" panose="02020603050405020304" pitchFamily="18" charset="0"/>
              </a:rPr>
              <a:t>regulatory burden </a:t>
            </a:r>
            <a:r>
              <a:rPr lang="en-US" sz="2800" b="1" i="0" dirty="0">
                <a:effectLst/>
                <a:cs typeface="Times New Roman" panose="02020603050405020304" pitchFamily="18" charset="0"/>
              </a:rPr>
              <a:t>on newly incorporated MSMEs. </a:t>
            </a:r>
          </a:p>
          <a:p>
            <a:r>
              <a:rPr lang="en-US" sz="2800" b="1" i="0" dirty="0">
                <a:effectLst/>
                <a:cs typeface="Times New Roman" panose="02020603050405020304" pitchFamily="18" charset="0"/>
              </a:rPr>
              <a:t>Enabling provision of </a:t>
            </a:r>
            <a:r>
              <a:rPr lang="en-US" sz="2800" b="1" i="0" dirty="0">
                <a:solidFill>
                  <a:srgbClr val="FF0000"/>
                </a:solidFill>
                <a:effectLst/>
                <a:cs typeface="Times New Roman" panose="02020603050405020304" pitchFamily="18" charset="0"/>
              </a:rPr>
              <a:t>self-declaration.</a:t>
            </a:r>
          </a:p>
          <a:p>
            <a:r>
              <a:rPr lang="en-US" sz="2800" b="1" dirty="0">
                <a:solidFill>
                  <a:srgbClr val="FF0000"/>
                </a:solidFill>
                <a:cs typeface="Times New Roman" panose="02020603050405020304" pitchFamily="18" charset="0"/>
              </a:rPr>
              <a:t>E</a:t>
            </a:r>
            <a:r>
              <a:rPr lang="en-US" sz="2800" b="1" i="0" dirty="0">
                <a:solidFill>
                  <a:srgbClr val="FF0000"/>
                </a:solidFill>
                <a:effectLst/>
                <a:cs typeface="Times New Roman" panose="02020603050405020304" pitchFamily="18" charset="0"/>
              </a:rPr>
              <a:t>xemption</a:t>
            </a:r>
            <a:r>
              <a:rPr lang="en-US" sz="2800" b="1" i="0" dirty="0">
                <a:effectLst/>
                <a:cs typeface="Times New Roman" panose="02020603050405020304" pitchFamily="18" charset="0"/>
              </a:rPr>
              <a:t> from certain approvals .</a:t>
            </a:r>
          </a:p>
          <a:p>
            <a:r>
              <a:rPr lang="en-US" sz="2800" b="1" dirty="0">
                <a:solidFill>
                  <a:srgbClr val="FF0000"/>
                </a:solidFill>
                <a:cs typeface="Times New Roman" panose="02020603050405020304" pitchFamily="18" charset="0"/>
              </a:rPr>
              <a:t>I</a:t>
            </a:r>
            <a:r>
              <a:rPr lang="en-US" sz="2800" b="1" i="0" dirty="0">
                <a:solidFill>
                  <a:srgbClr val="FF0000"/>
                </a:solidFill>
                <a:effectLst/>
                <a:cs typeface="Times New Roman" panose="02020603050405020304" pitchFamily="18" charset="0"/>
              </a:rPr>
              <a:t>nspections </a:t>
            </a:r>
            <a:r>
              <a:rPr lang="en-US" sz="2800" b="1" i="0" dirty="0">
                <a:effectLst/>
                <a:cs typeface="Times New Roman" panose="02020603050405020304" pitchFamily="18" charset="0"/>
              </a:rPr>
              <a:t>for establishment. </a:t>
            </a:r>
          </a:p>
          <a:p>
            <a:r>
              <a:rPr lang="en-US" sz="2800" b="1" dirty="0">
                <a:solidFill>
                  <a:srgbClr val="FF0000"/>
                </a:solidFill>
                <a:cs typeface="Times New Roman" panose="02020603050405020304" pitchFamily="18" charset="0"/>
              </a:rPr>
              <a:t>O</a:t>
            </a:r>
            <a:r>
              <a:rPr lang="en-US" sz="2800" b="1" i="0" dirty="0">
                <a:solidFill>
                  <a:srgbClr val="FF0000"/>
                </a:solidFill>
                <a:effectLst/>
                <a:cs typeface="Times New Roman" panose="02020603050405020304" pitchFamily="18" charset="0"/>
              </a:rPr>
              <a:t>perations</a:t>
            </a:r>
            <a:r>
              <a:rPr lang="en-US" sz="2800" b="1" i="0" dirty="0">
                <a:effectLst/>
                <a:cs typeface="Times New Roman" panose="02020603050405020304" pitchFamily="18" charset="0"/>
              </a:rPr>
              <a:t> of MSMEs in Punjab.</a:t>
            </a:r>
          </a:p>
          <a:p>
            <a:r>
              <a:rPr lang="en-US" sz="2800" b="1" i="0" dirty="0">
                <a:solidFill>
                  <a:srgbClr val="FF0000"/>
                </a:solidFill>
                <a:effectLst/>
                <a:cs typeface="Times New Roman" panose="02020603050405020304" pitchFamily="18" charset="0"/>
              </a:rPr>
              <a:t>Speedier</a:t>
            </a:r>
            <a:r>
              <a:rPr lang="en-US" sz="2800" b="1" i="0" dirty="0">
                <a:effectLst/>
                <a:cs typeface="Times New Roman" panose="02020603050405020304" pitchFamily="18" charset="0"/>
              </a:rPr>
              <a:t> approvals. </a:t>
            </a:r>
          </a:p>
          <a:p>
            <a:pPr algn="l"/>
            <a:r>
              <a:rPr lang="en-US" sz="2800" b="1" i="0" dirty="0">
                <a:effectLst/>
              </a:rPr>
              <a:t>To </a:t>
            </a:r>
            <a:r>
              <a:rPr lang="en-US" sz="2800" b="1" i="0" dirty="0">
                <a:solidFill>
                  <a:srgbClr val="FF0000"/>
                </a:solidFill>
                <a:effectLst/>
              </a:rPr>
              <a:t>facilitate business </a:t>
            </a:r>
            <a:r>
              <a:rPr lang="en-US" sz="2800" b="1" i="0" dirty="0">
                <a:effectLst/>
              </a:rPr>
              <a:t>for Micro Small and Medium Enterprises (MSMEs).</a:t>
            </a:r>
          </a:p>
          <a:p>
            <a:pPr algn="l"/>
            <a:r>
              <a:rPr lang="en-US" sz="2800" b="1" i="0" dirty="0">
                <a:solidFill>
                  <a:srgbClr val="FF0000"/>
                </a:solidFill>
                <a:effectLst/>
              </a:rPr>
              <a:t>Big relief </a:t>
            </a:r>
            <a:r>
              <a:rPr lang="en-US" sz="2800" b="1" i="0" dirty="0">
                <a:effectLst/>
              </a:rPr>
              <a:t>from the </a:t>
            </a:r>
            <a:r>
              <a:rPr lang="en-US" sz="2800" b="1" i="0" dirty="0">
                <a:solidFill>
                  <a:srgbClr val="FF0000"/>
                </a:solidFill>
                <a:effectLst/>
              </a:rPr>
              <a:t>tedious process </a:t>
            </a:r>
            <a:r>
              <a:rPr lang="en-US" sz="2800" b="1" i="0" dirty="0">
                <a:effectLst/>
              </a:rPr>
              <a:t>of getting Regulatory Approvals before setting up the units.</a:t>
            </a:r>
          </a:p>
          <a:p>
            <a:endParaRPr lang="en-IN" dirty="0"/>
          </a:p>
        </p:txBody>
      </p:sp>
      <p:pic>
        <p:nvPicPr>
          <p:cNvPr id="9218" name="Picture 2">
            <a:extLst>
              <a:ext uri="{FF2B5EF4-FFF2-40B4-BE49-F238E27FC236}">
                <a16:creationId xmlns:a16="http://schemas.microsoft.com/office/drawing/2014/main" xmlns="" id="{0D2984E4-5833-4D53-B595-8AE382ABCC80}"/>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35" r="44799" b="7696"/>
          <a:stretch/>
        </p:blipFill>
        <p:spPr bwMode="auto">
          <a:xfrm>
            <a:off x="381000" y="1325217"/>
            <a:ext cx="3220329" cy="513185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Slide Number Placeholder 4">
            <a:extLst>
              <a:ext uri="{FF2B5EF4-FFF2-40B4-BE49-F238E27FC236}">
                <a16:creationId xmlns:a16="http://schemas.microsoft.com/office/drawing/2014/main" xmlns="" id="{7803FD78-AF37-4940-927E-FF6575E590AE}"/>
              </a:ext>
            </a:extLst>
          </p:cNvPr>
          <p:cNvSpPr>
            <a:spLocks noGrp="1"/>
          </p:cNvSpPr>
          <p:nvPr>
            <p:ph type="sldNum" sz="quarter" idx="12"/>
          </p:nvPr>
        </p:nvSpPr>
        <p:spPr/>
        <p:txBody>
          <a:bodyPr/>
          <a:lstStyle/>
          <a:p>
            <a:fld id="{B2D37DDE-9EF0-4D29-91D1-FD748390E96E}" type="slidenum">
              <a:rPr lang="en-IN" smtClean="0"/>
              <a:pPr/>
              <a:t>5</a:t>
            </a:fld>
            <a:endParaRPr lang="en-IN"/>
          </a:p>
        </p:txBody>
      </p:sp>
    </p:spTree>
    <p:extLst>
      <p:ext uri="{BB962C8B-B14F-4D97-AF65-F5344CB8AC3E}">
        <p14:creationId xmlns:p14="http://schemas.microsoft.com/office/powerpoint/2010/main" xmlns="" val="884611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4A2289-ACF6-4E39-86C4-4B53573B4F55}"/>
              </a:ext>
            </a:extLst>
          </p:cNvPr>
          <p:cNvSpPr>
            <a:spLocks noGrp="1"/>
          </p:cNvSpPr>
          <p:nvPr>
            <p:ph type="title"/>
          </p:nvPr>
        </p:nvSpPr>
        <p:spPr>
          <a:xfrm>
            <a:off x="913775" y="1"/>
            <a:ext cx="10364451" cy="1266092"/>
          </a:xfrm>
        </p:spPr>
        <p:txBody>
          <a:bodyPr>
            <a:normAutofit/>
          </a:bodyPr>
          <a:lstStyle/>
          <a:p>
            <a:r>
              <a:rPr lang="en-US" sz="4400" b="1" dirty="0">
                <a:solidFill>
                  <a:srgbClr val="FF0000"/>
                </a:solidFill>
              </a:rPr>
              <a:t>IMPORTANCE OF MSMEs</a:t>
            </a:r>
            <a:endParaRPr lang="en-IN" sz="4400" b="1" dirty="0">
              <a:solidFill>
                <a:srgbClr val="FF0000"/>
              </a:solidFill>
            </a:endParaRPr>
          </a:p>
        </p:txBody>
      </p:sp>
      <p:sp>
        <p:nvSpPr>
          <p:cNvPr id="3" name="Content Placeholder 2">
            <a:extLst>
              <a:ext uri="{FF2B5EF4-FFF2-40B4-BE49-F238E27FC236}">
                <a16:creationId xmlns:a16="http://schemas.microsoft.com/office/drawing/2014/main" xmlns="" id="{220CC312-8D95-4CB6-869B-6205EF77B6E8}"/>
              </a:ext>
            </a:extLst>
          </p:cNvPr>
          <p:cNvSpPr>
            <a:spLocks noGrp="1"/>
          </p:cNvSpPr>
          <p:nvPr>
            <p:ph idx="1"/>
          </p:nvPr>
        </p:nvSpPr>
        <p:spPr>
          <a:xfrm>
            <a:off x="6095999" y="1885071"/>
            <a:ext cx="5182227" cy="3906129"/>
          </a:xfrm>
        </p:spPr>
        <p:txBody>
          <a:bodyPr>
            <a:normAutofit/>
          </a:bodyPr>
          <a:lstStyle/>
          <a:p>
            <a:r>
              <a:rPr lang="en-US" sz="2800" b="1" dirty="0"/>
              <a:t>Sustain economic growth</a:t>
            </a:r>
          </a:p>
          <a:p>
            <a:r>
              <a:rPr lang="en-US" sz="2800" b="1" dirty="0"/>
              <a:t>Large scale employment</a:t>
            </a:r>
          </a:p>
          <a:p>
            <a:r>
              <a:rPr lang="en-US" sz="2800" b="1" dirty="0"/>
              <a:t>Increase in export</a:t>
            </a:r>
            <a:r>
              <a:rPr lang="en-IN" sz="2800" b="1" dirty="0"/>
              <a:t>s</a:t>
            </a:r>
          </a:p>
          <a:p>
            <a:r>
              <a:rPr lang="en-IN" sz="2800" b="1" dirty="0"/>
              <a:t>Making growth inclusive</a:t>
            </a:r>
          </a:p>
          <a:p>
            <a:r>
              <a:rPr lang="en-IN" sz="2800" b="1" dirty="0"/>
              <a:t>Financial inclusion</a:t>
            </a:r>
          </a:p>
          <a:p>
            <a:r>
              <a:rPr lang="en-IN" sz="2800" b="1" dirty="0"/>
              <a:t>Promote innovation</a:t>
            </a:r>
            <a:endParaRPr lang="en-US" sz="2800" b="1" dirty="0"/>
          </a:p>
        </p:txBody>
      </p:sp>
      <p:pic>
        <p:nvPicPr>
          <p:cNvPr id="4" name="Picture 2">
            <a:extLst>
              <a:ext uri="{FF2B5EF4-FFF2-40B4-BE49-F238E27FC236}">
                <a16:creationId xmlns:a16="http://schemas.microsoft.com/office/drawing/2014/main" xmlns="" id="{94197785-F66D-4B4B-A776-7833222CBA1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6775" y="1885071"/>
            <a:ext cx="4642339" cy="422030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lide Number Placeholder 5">
            <a:extLst>
              <a:ext uri="{FF2B5EF4-FFF2-40B4-BE49-F238E27FC236}">
                <a16:creationId xmlns:a16="http://schemas.microsoft.com/office/drawing/2014/main" xmlns="" id="{7C1B934D-E8EB-4782-8CD7-1DEF049B66E1}"/>
              </a:ext>
            </a:extLst>
          </p:cNvPr>
          <p:cNvSpPr>
            <a:spLocks noGrp="1"/>
          </p:cNvSpPr>
          <p:nvPr>
            <p:ph type="sldNum" sz="quarter" idx="12"/>
          </p:nvPr>
        </p:nvSpPr>
        <p:spPr/>
        <p:txBody>
          <a:bodyPr/>
          <a:lstStyle/>
          <a:p>
            <a:fld id="{B2D37DDE-9EF0-4D29-91D1-FD748390E96E}" type="slidenum">
              <a:rPr lang="en-IN" smtClean="0"/>
              <a:pPr/>
              <a:t>6</a:t>
            </a:fld>
            <a:endParaRPr lang="en-IN"/>
          </a:p>
        </p:txBody>
      </p:sp>
    </p:spTree>
    <p:extLst>
      <p:ext uri="{BB962C8B-B14F-4D97-AF65-F5344CB8AC3E}">
        <p14:creationId xmlns:p14="http://schemas.microsoft.com/office/powerpoint/2010/main" xmlns="" val="21601820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E9D689-ACD4-401A-A080-FAF5D3C082ED}"/>
              </a:ext>
            </a:extLst>
          </p:cNvPr>
          <p:cNvSpPr>
            <a:spLocks noGrp="1"/>
          </p:cNvSpPr>
          <p:nvPr>
            <p:ph type="title"/>
          </p:nvPr>
        </p:nvSpPr>
        <p:spPr/>
        <p:txBody>
          <a:bodyPr>
            <a:normAutofit/>
          </a:bodyPr>
          <a:lstStyle/>
          <a:p>
            <a:r>
              <a:rPr lang="en-US" sz="4400" b="1" dirty="0">
                <a:solidFill>
                  <a:srgbClr val="FF0000"/>
                </a:solidFill>
              </a:rPr>
              <a:t>SHARES OF MSMES IN INDIA</a:t>
            </a:r>
            <a:endParaRPr lang="en-IN" sz="4400" b="1" dirty="0">
              <a:solidFill>
                <a:srgbClr val="FF0000"/>
              </a:solidFill>
            </a:endParaRPr>
          </a:p>
        </p:txBody>
      </p:sp>
      <p:sp>
        <p:nvSpPr>
          <p:cNvPr id="3" name="Content Placeholder 2">
            <a:extLst>
              <a:ext uri="{FF2B5EF4-FFF2-40B4-BE49-F238E27FC236}">
                <a16:creationId xmlns:a16="http://schemas.microsoft.com/office/drawing/2014/main" xmlns="" id="{64F2C44F-D666-4114-AD17-428DBA2AB662}"/>
              </a:ext>
            </a:extLst>
          </p:cNvPr>
          <p:cNvSpPr>
            <a:spLocks noGrp="1"/>
          </p:cNvSpPr>
          <p:nvPr>
            <p:ph idx="1"/>
          </p:nvPr>
        </p:nvSpPr>
        <p:spPr>
          <a:xfrm>
            <a:off x="666422" y="1865368"/>
            <a:ext cx="10364452" cy="4365218"/>
          </a:xfrm>
        </p:spPr>
        <p:style>
          <a:lnRef idx="2">
            <a:schemeClr val="accent6"/>
          </a:lnRef>
          <a:fillRef idx="1">
            <a:schemeClr val="lt1"/>
          </a:fillRef>
          <a:effectRef idx="0">
            <a:schemeClr val="accent6"/>
          </a:effectRef>
          <a:fontRef idx="minor">
            <a:schemeClr val="dk1"/>
          </a:fontRef>
        </p:style>
        <p:txBody>
          <a:bodyPr/>
          <a:lstStyle/>
          <a:p>
            <a:endParaRPr lang="en-US" dirty="0">
              <a:solidFill>
                <a:srgbClr val="FF0000"/>
              </a:solidFill>
            </a:endParaRPr>
          </a:p>
          <a:p>
            <a:endParaRPr lang="en-IN" dirty="0">
              <a:solidFill>
                <a:srgbClr val="FF0000"/>
              </a:solidFill>
            </a:endParaRPr>
          </a:p>
          <a:p>
            <a:endParaRPr lang="en-IN" dirty="0">
              <a:solidFill>
                <a:srgbClr val="FF0000"/>
              </a:solidFill>
            </a:endParaRPr>
          </a:p>
          <a:p>
            <a:endParaRPr lang="en-IN" dirty="0">
              <a:solidFill>
                <a:srgbClr val="FF0000"/>
              </a:solidFill>
            </a:endParaRPr>
          </a:p>
          <a:p>
            <a:endParaRPr lang="en-IN" dirty="0">
              <a:solidFill>
                <a:srgbClr val="FF0000"/>
              </a:solidFill>
            </a:endParaRPr>
          </a:p>
          <a:p>
            <a:endParaRPr lang="en-IN" dirty="0">
              <a:solidFill>
                <a:srgbClr val="FF0000"/>
              </a:solidFill>
            </a:endParaRPr>
          </a:p>
          <a:p>
            <a:pPr marL="0" indent="0">
              <a:buNone/>
            </a:pPr>
            <a:r>
              <a:rPr lang="en-IN" dirty="0">
                <a:solidFill>
                  <a:srgbClr val="FF0000"/>
                </a:solidFill>
              </a:rPr>
              <a:t>                    </a:t>
            </a:r>
          </a:p>
        </p:txBody>
      </p:sp>
      <p:sp>
        <p:nvSpPr>
          <p:cNvPr id="4" name="Oval 3">
            <a:extLst>
              <a:ext uri="{FF2B5EF4-FFF2-40B4-BE49-F238E27FC236}">
                <a16:creationId xmlns:a16="http://schemas.microsoft.com/office/drawing/2014/main" xmlns="" id="{C5A4C16A-D370-4050-AEC2-F1E55BEEBD05}"/>
              </a:ext>
            </a:extLst>
          </p:cNvPr>
          <p:cNvSpPr/>
          <p:nvPr/>
        </p:nvSpPr>
        <p:spPr>
          <a:xfrm flipH="1">
            <a:off x="2655276" y="2546250"/>
            <a:ext cx="1610752" cy="1501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45% OF</a:t>
            </a:r>
          </a:p>
          <a:p>
            <a:pPr algn="ctr"/>
            <a:r>
              <a:rPr lang="en-US" sz="1400" dirty="0"/>
              <a:t>MANUFACTURING</a:t>
            </a:r>
            <a:r>
              <a:rPr lang="en-US" dirty="0"/>
              <a:t> OUTPUT </a:t>
            </a:r>
            <a:endParaRPr lang="en-IN" dirty="0"/>
          </a:p>
        </p:txBody>
      </p:sp>
      <p:sp>
        <p:nvSpPr>
          <p:cNvPr id="5" name="Oval 4">
            <a:extLst>
              <a:ext uri="{FF2B5EF4-FFF2-40B4-BE49-F238E27FC236}">
                <a16:creationId xmlns:a16="http://schemas.microsoft.com/office/drawing/2014/main" xmlns="" id="{D30D5DA8-58B7-4B51-AFB8-D06FA371A14C}"/>
              </a:ext>
            </a:extLst>
          </p:cNvPr>
          <p:cNvSpPr/>
          <p:nvPr/>
        </p:nvSpPr>
        <p:spPr>
          <a:xfrm>
            <a:off x="7448847" y="2526380"/>
            <a:ext cx="1610751" cy="1501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17% OF GDP </a:t>
            </a:r>
            <a:endParaRPr lang="en-IN" dirty="0"/>
          </a:p>
        </p:txBody>
      </p:sp>
      <p:sp>
        <p:nvSpPr>
          <p:cNvPr id="6" name="Oval 5">
            <a:extLst>
              <a:ext uri="{FF2B5EF4-FFF2-40B4-BE49-F238E27FC236}">
                <a16:creationId xmlns:a16="http://schemas.microsoft.com/office/drawing/2014/main" xmlns="" id="{3004F2DC-B45D-4899-8A61-421BCF42639A}"/>
              </a:ext>
            </a:extLst>
          </p:cNvPr>
          <p:cNvSpPr/>
          <p:nvPr/>
        </p:nvSpPr>
        <p:spPr>
          <a:xfrm rot="10800000" flipH="1" flipV="1">
            <a:off x="2579175" y="4518280"/>
            <a:ext cx="1610752" cy="1611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110 MILLION EMPLOYMENT</a:t>
            </a:r>
            <a:endParaRPr lang="en-IN" dirty="0"/>
          </a:p>
        </p:txBody>
      </p:sp>
      <p:sp>
        <p:nvSpPr>
          <p:cNvPr id="7" name="Oval 6">
            <a:extLst>
              <a:ext uri="{FF2B5EF4-FFF2-40B4-BE49-F238E27FC236}">
                <a16:creationId xmlns:a16="http://schemas.microsoft.com/office/drawing/2014/main" xmlns="" id="{AA14DFFF-A209-4FB8-9226-A6C7581F2D08}"/>
              </a:ext>
            </a:extLst>
          </p:cNvPr>
          <p:cNvSpPr/>
          <p:nvPr/>
        </p:nvSpPr>
        <p:spPr>
          <a:xfrm flipH="1">
            <a:off x="7687990" y="4570623"/>
            <a:ext cx="1610751" cy="1501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40% OF EXPORTS</a:t>
            </a:r>
            <a:endParaRPr lang="en-IN" dirty="0"/>
          </a:p>
        </p:txBody>
      </p:sp>
      <p:sp>
        <p:nvSpPr>
          <p:cNvPr id="8" name="Hexagon 7">
            <a:extLst>
              <a:ext uri="{FF2B5EF4-FFF2-40B4-BE49-F238E27FC236}">
                <a16:creationId xmlns:a16="http://schemas.microsoft.com/office/drawing/2014/main" xmlns="" id="{6DA76193-A15E-4931-9C36-3A6D224D3C1E}"/>
              </a:ext>
            </a:extLst>
          </p:cNvPr>
          <p:cNvSpPr/>
          <p:nvPr/>
        </p:nvSpPr>
        <p:spPr>
          <a:xfrm>
            <a:off x="4725577" y="3429000"/>
            <a:ext cx="2405575" cy="193079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50 MILLION SMEs IN INDIA</a:t>
            </a:r>
            <a:endParaRPr lang="en-IN" dirty="0"/>
          </a:p>
        </p:txBody>
      </p:sp>
      <p:cxnSp>
        <p:nvCxnSpPr>
          <p:cNvPr id="10" name="Straight Connector 9">
            <a:extLst>
              <a:ext uri="{FF2B5EF4-FFF2-40B4-BE49-F238E27FC236}">
                <a16:creationId xmlns:a16="http://schemas.microsoft.com/office/drawing/2014/main" xmlns="" id="{453CAF6D-E635-451D-9FF8-C252838F6965}"/>
              </a:ext>
            </a:extLst>
          </p:cNvPr>
          <p:cNvCxnSpPr/>
          <p:nvPr/>
        </p:nvCxnSpPr>
        <p:spPr>
          <a:xfrm flipV="1">
            <a:off x="3460652" y="4149969"/>
            <a:ext cx="0" cy="548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86BA476-76F0-44FA-BE6D-52DB07289094}"/>
              </a:ext>
            </a:extLst>
          </p:cNvPr>
          <p:cNvCxnSpPr>
            <a:cxnSpLocks/>
          </p:cNvCxnSpPr>
          <p:nvPr/>
        </p:nvCxnSpPr>
        <p:spPr>
          <a:xfrm>
            <a:off x="3460652" y="4047977"/>
            <a:ext cx="0" cy="465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05DC84BD-903D-475C-A2AA-C036C7B5FB0E}"/>
              </a:ext>
            </a:extLst>
          </p:cNvPr>
          <p:cNvCxnSpPr>
            <a:cxnSpLocks/>
          </p:cNvCxnSpPr>
          <p:nvPr/>
        </p:nvCxnSpPr>
        <p:spPr>
          <a:xfrm flipV="1">
            <a:off x="8679766" y="3304150"/>
            <a:ext cx="0" cy="5067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Arc 18">
            <a:extLst>
              <a:ext uri="{FF2B5EF4-FFF2-40B4-BE49-F238E27FC236}">
                <a16:creationId xmlns:a16="http://schemas.microsoft.com/office/drawing/2014/main" xmlns="" id="{1151E3C8-6697-465A-AA91-706542F67061}"/>
              </a:ext>
            </a:extLst>
          </p:cNvPr>
          <p:cNvSpPr/>
          <p:nvPr/>
        </p:nvSpPr>
        <p:spPr>
          <a:xfrm>
            <a:off x="2533455" y="4047977"/>
            <a:ext cx="45719" cy="45719"/>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cxnSp>
        <p:nvCxnSpPr>
          <p:cNvPr id="21" name="Straight Connector 20">
            <a:extLst>
              <a:ext uri="{FF2B5EF4-FFF2-40B4-BE49-F238E27FC236}">
                <a16:creationId xmlns:a16="http://schemas.microsoft.com/office/drawing/2014/main" xmlns="" id="{36B4EBC6-C7C9-46BC-994A-5609544A4CF3}"/>
              </a:ext>
            </a:extLst>
          </p:cNvPr>
          <p:cNvCxnSpPr>
            <a:cxnSpLocks/>
          </p:cNvCxnSpPr>
          <p:nvPr/>
        </p:nvCxnSpPr>
        <p:spPr>
          <a:xfrm flipH="1">
            <a:off x="8410140" y="4047977"/>
            <a:ext cx="1" cy="595330"/>
          </a:xfrm>
          <a:prstGeom prst="line">
            <a:avLst/>
          </a:prstGeom>
        </p:spPr>
        <p:style>
          <a:lnRef idx="1">
            <a:schemeClr val="accent1"/>
          </a:lnRef>
          <a:fillRef idx="0">
            <a:schemeClr val="accent1"/>
          </a:fillRef>
          <a:effectRef idx="0">
            <a:schemeClr val="accent1"/>
          </a:effectRef>
          <a:fontRef idx="minor">
            <a:schemeClr val="tx1"/>
          </a:fontRef>
        </p:style>
      </p:cxnSp>
      <p:sp>
        <p:nvSpPr>
          <p:cNvPr id="23" name="Block Arc 22">
            <a:extLst>
              <a:ext uri="{FF2B5EF4-FFF2-40B4-BE49-F238E27FC236}">
                <a16:creationId xmlns:a16="http://schemas.microsoft.com/office/drawing/2014/main" xmlns="" id="{E32952AD-E57F-4359-940E-C400BDB7DBCF}"/>
              </a:ext>
            </a:extLst>
          </p:cNvPr>
          <p:cNvSpPr/>
          <p:nvPr/>
        </p:nvSpPr>
        <p:spPr>
          <a:xfrm>
            <a:off x="5848648" y="2379116"/>
            <a:ext cx="1670534" cy="1412269"/>
          </a:xfrm>
          <a:prstGeom prst="blockArc">
            <a:avLst>
              <a:gd name="adj1" fmla="val 10119776"/>
              <a:gd name="adj2" fmla="val 20098760"/>
              <a:gd name="adj3" fmla="val 49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5" name="Block Arc 24">
            <a:extLst>
              <a:ext uri="{FF2B5EF4-FFF2-40B4-BE49-F238E27FC236}">
                <a16:creationId xmlns:a16="http://schemas.microsoft.com/office/drawing/2014/main" xmlns="" id="{359C0670-3084-4D4E-A161-078F940DF555}"/>
              </a:ext>
            </a:extLst>
          </p:cNvPr>
          <p:cNvSpPr/>
          <p:nvPr/>
        </p:nvSpPr>
        <p:spPr>
          <a:xfrm>
            <a:off x="7913388" y="4532977"/>
            <a:ext cx="1610751" cy="1559242"/>
          </a:xfrm>
          <a:prstGeom prst="blockArc">
            <a:avLst>
              <a:gd name="adj1" fmla="val 15593471"/>
              <a:gd name="adj2" fmla="val 5646846"/>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35" name="Arrow: Up 34">
            <a:extLst>
              <a:ext uri="{FF2B5EF4-FFF2-40B4-BE49-F238E27FC236}">
                <a16:creationId xmlns:a16="http://schemas.microsoft.com/office/drawing/2014/main" xmlns="" id="{45369AB1-9069-4CA2-BF20-52D0F3F565F1}"/>
              </a:ext>
            </a:extLst>
          </p:cNvPr>
          <p:cNvSpPr/>
          <p:nvPr/>
        </p:nvSpPr>
        <p:spPr>
          <a:xfrm>
            <a:off x="2134297" y="4797083"/>
            <a:ext cx="366926" cy="1202261"/>
          </a:xfrm>
          <a:prstGeom prst="upArrow">
            <a:avLst>
              <a:gd name="adj1" fmla="val 2699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Half Frame 35">
            <a:extLst>
              <a:ext uri="{FF2B5EF4-FFF2-40B4-BE49-F238E27FC236}">
                <a16:creationId xmlns:a16="http://schemas.microsoft.com/office/drawing/2014/main" xmlns="" id="{74049AB7-7A9A-4025-81C7-FB156183D4C6}"/>
              </a:ext>
            </a:extLst>
          </p:cNvPr>
          <p:cNvSpPr/>
          <p:nvPr/>
        </p:nvSpPr>
        <p:spPr>
          <a:xfrm rot="11653969">
            <a:off x="7390712" y="2583156"/>
            <a:ext cx="75296" cy="270352"/>
          </a:xfrm>
          <a:prstGeom prst="halfFrame">
            <a:avLst>
              <a:gd name="adj1" fmla="val 33333"/>
              <a:gd name="adj2" fmla="val 20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11" name="Slide Number Placeholder 10">
            <a:extLst>
              <a:ext uri="{FF2B5EF4-FFF2-40B4-BE49-F238E27FC236}">
                <a16:creationId xmlns:a16="http://schemas.microsoft.com/office/drawing/2014/main" xmlns="" id="{50BDBEDA-61DB-4580-9568-84198D446448}"/>
              </a:ext>
            </a:extLst>
          </p:cNvPr>
          <p:cNvSpPr>
            <a:spLocks noGrp="1"/>
          </p:cNvSpPr>
          <p:nvPr>
            <p:ph type="sldNum" sz="quarter" idx="12"/>
          </p:nvPr>
        </p:nvSpPr>
        <p:spPr/>
        <p:txBody>
          <a:bodyPr/>
          <a:lstStyle/>
          <a:p>
            <a:fld id="{B2D37DDE-9EF0-4D29-91D1-FD748390E96E}" type="slidenum">
              <a:rPr lang="en-IN" smtClean="0"/>
              <a:pPr/>
              <a:t>7</a:t>
            </a:fld>
            <a:endParaRPr lang="en-IN"/>
          </a:p>
        </p:txBody>
      </p:sp>
    </p:spTree>
    <p:extLst>
      <p:ext uri="{BB962C8B-B14F-4D97-AF65-F5344CB8AC3E}">
        <p14:creationId xmlns:p14="http://schemas.microsoft.com/office/powerpoint/2010/main" xmlns="" val="12825132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C50DC0-2390-4C64-88FC-4EC76CAA132E}"/>
              </a:ext>
            </a:extLst>
          </p:cNvPr>
          <p:cNvSpPr>
            <a:spLocks noGrp="1"/>
          </p:cNvSpPr>
          <p:nvPr>
            <p:ph type="title"/>
          </p:nvPr>
        </p:nvSpPr>
        <p:spPr>
          <a:xfrm>
            <a:off x="838200" y="365126"/>
            <a:ext cx="10515600" cy="946840"/>
          </a:xfrm>
        </p:spPr>
        <p:txBody>
          <a:bodyPr>
            <a:normAutofit/>
          </a:bodyPr>
          <a:lstStyle/>
          <a:p>
            <a:r>
              <a:rPr lang="en-US" b="1" i="0" dirty="0">
                <a:solidFill>
                  <a:srgbClr val="FF0000"/>
                </a:solidFill>
                <a:effectLst/>
                <a:cs typeface="Times New Roman" panose="02020603050405020304" pitchFamily="18" charset="0"/>
              </a:rPr>
              <a:t> REGULATORY SERVICES</a:t>
            </a:r>
            <a:endParaRPr lang="en-IN" dirty="0">
              <a:solidFill>
                <a:srgbClr val="FF0000"/>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xmlns="" id="{EC51144B-8DCB-4FE6-834A-AF090ACE5914}"/>
              </a:ext>
            </a:extLst>
          </p:cNvPr>
          <p:cNvSpPr>
            <a:spLocks noGrp="1"/>
          </p:cNvSpPr>
          <p:nvPr>
            <p:ph idx="1"/>
          </p:nvPr>
        </p:nvSpPr>
        <p:spPr>
          <a:xfrm>
            <a:off x="612913" y="1060173"/>
            <a:ext cx="10515600" cy="5525467"/>
          </a:xfrm>
        </p:spPr>
        <p:txBody>
          <a:bodyPr>
            <a:normAutofit fontScale="32500" lnSpcReduction="20000"/>
          </a:bodyPr>
          <a:lstStyle/>
          <a:p>
            <a:pPr marL="0" indent="0" algn="l">
              <a:buNone/>
            </a:pPr>
            <a:endParaRPr lang="en-US" b="1" i="0" dirty="0">
              <a:solidFill>
                <a:srgbClr val="000000"/>
              </a:solidFill>
              <a:effectLst/>
              <a:latin typeface="Roboto" panose="02000000000000000000" pitchFamily="2" charset="0"/>
            </a:endParaRPr>
          </a:p>
          <a:p>
            <a:pPr algn="l">
              <a:buFont typeface="Arial" panose="020B0604020202020204" pitchFamily="34" charset="0"/>
              <a:buChar char="•"/>
            </a:pPr>
            <a:r>
              <a:rPr lang="en-US" sz="9600" b="1" i="0" cap="none" dirty="0">
                <a:solidFill>
                  <a:srgbClr val="FF0000"/>
                </a:solidFill>
                <a:effectLst/>
                <a:cs typeface="Calibri Light" panose="020F0302020204030204" pitchFamily="34" charset="0"/>
              </a:rPr>
              <a:t>SANCTION</a:t>
            </a:r>
            <a:r>
              <a:rPr lang="en-US" sz="9600" b="1" i="0" cap="none" dirty="0">
                <a:effectLst/>
                <a:cs typeface="Calibri Light" panose="020F0302020204030204" pitchFamily="34" charset="0"/>
              </a:rPr>
              <a:t> OF BUILDING </a:t>
            </a:r>
            <a:r>
              <a:rPr lang="en-US" sz="9600" b="1" cap="none" dirty="0">
                <a:cs typeface="Calibri Light" panose="020F0302020204030204" pitchFamily="34" charset="0"/>
              </a:rPr>
              <a:t>P</a:t>
            </a:r>
            <a:r>
              <a:rPr lang="en-US" sz="9600" b="1" i="0" cap="none" dirty="0">
                <a:effectLst/>
                <a:cs typeface="Calibri Light" panose="020F0302020204030204" pitchFamily="34" charset="0"/>
              </a:rPr>
              <a:t>LANS.</a:t>
            </a:r>
          </a:p>
          <a:p>
            <a:pPr algn="l">
              <a:buFont typeface="Arial" panose="020B0604020202020204" pitchFamily="34" charset="0"/>
              <a:buChar char="•"/>
            </a:pPr>
            <a:r>
              <a:rPr lang="en-US" sz="9600" b="1" i="0" cap="none" dirty="0">
                <a:solidFill>
                  <a:srgbClr val="FF0000"/>
                </a:solidFill>
                <a:effectLst/>
                <a:cs typeface="Calibri Light" panose="020F0302020204030204" pitchFamily="34" charset="0"/>
              </a:rPr>
              <a:t>ISSUANCE</a:t>
            </a:r>
            <a:r>
              <a:rPr lang="en-US" sz="9600" b="1" i="0" cap="none" dirty="0">
                <a:effectLst/>
                <a:cs typeface="Calibri Light" panose="020F0302020204030204" pitchFamily="34" charset="0"/>
              </a:rPr>
              <a:t> OF COMPLETION/OCCUPATION </a:t>
            </a:r>
            <a:r>
              <a:rPr lang="en-US" sz="9600" b="1" cap="none" dirty="0">
                <a:cs typeface="Calibri Light" panose="020F0302020204030204" pitchFamily="34" charset="0"/>
              </a:rPr>
              <a:t>C</a:t>
            </a:r>
            <a:r>
              <a:rPr lang="en-US" sz="9600" b="1" i="0" cap="none" dirty="0">
                <a:effectLst/>
                <a:cs typeface="Calibri Light" panose="020F0302020204030204" pitchFamily="34" charset="0"/>
              </a:rPr>
              <a:t>ERTIFICATE </a:t>
            </a:r>
            <a:r>
              <a:rPr lang="en-US" sz="9600" b="1" cap="none" dirty="0">
                <a:cs typeface="Calibri Light" panose="020F0302020204030204" pitchFamily="34" charset="0"/>
              </a:rPr>
              <a:t>F</a:t>
            </a:r>
            <a:r>
              <a:rPr lang="en-US" sz="9600" b="1" i="0" cap="none" dirty="0">
                <a:effectLst/>
                <a:cs typeface="Calibri Light" panose="020F0302020204030204" pitchFamily="34" charset="0"/>
              </a:rPr>
              <a:t>OR BUILDINGS.</a:t>
            </a:r>
          </a:p>
          <a:p>
            <a:pPr algn="l">
              <a:buFont typeface="Arial" panose="020B0604020202020204" pitchFamily="34" charset="0"/>
              <a:buChar char="•"/>
            </a:pPr>
            <a:r>
              <a:rPr lang="en-US" sz="9600" b="1" i="0" cap="none" dirty="0">
                <a:solidFill>
                  <a:srgbClr val="FF0000"/>
                </a:solidFill>
                <a:effectLst/>
                <a:cs typeface="Calibri Light" panose="020F0302020204030204" pitchFamily="34" charset="0"/>
              </a:rPr>
              <a:t>REGISTRATION</a:t>
            </a:r>
            <a:r>
              <a:rPr lang="en-US" sz="9600" b="1" i="0" cap="none" dirty="0">
                <a:effectLst/>
                <a:cs typeface="Calibri Light" panose="020F0302020204030204" pitchFamily="34" charset="0"/>
              </a:rPr>
              <a:t> OF </a:t>
            </a:r>
            <a:r>
              <a:rPr lang="en-US" sz="9600" b="1" i="0" cap="none" dirty="0">
                <a:solidFill>
                  <a:srgbClr val="FF0000"/>
                </a:solidFill>
                <a:effectLst/>
                <a:cs typeface="Calibri Light" panose="020F0302020204030204" pitchFamily="34" charset="0"/>
              </a:rPr>
              <a:t>NEW TRADE LICENSE </a:t>
            </a:r>
            <a:r>
              <a:rPr lang="en-US" sz="9600" b="1" i="0" cap="none" dirty="0">
                <a:effectLst/>
                <a:cs typeface="Calibri Light" panose="020F0302020204030204" pitchFamily="34" charset="0"/>
              </a:rPr>
              <a:t>UNDER THE PUNJAB MUNICIPAL ACT, 1911 AND THE PUNJAB MUNICIPAL CORPORATION ACT 1976.</a:t>
            </a:r>
          </a:p>
          <a:p>
            <a:pPr algn="l">
              <a:buFont typeface="Arial" panose="020B0604020202020204" pitchFamily="34" charset="0"/>
              <a:buChar char="•"/>
            </a:pPr>
            <a:r>
              <a:rPr lang="en-US" sz="9600" b="1" i="0" cap="none" dirty="0">
                <a:solidFill>
                  <a:srgbClr val="FF0000"/>
                </a:solidFill>
                <a:effectLst/>
                <a:cs typeface="Calibri Light" panose="020F0302020204030204" pitchFamily="34" charset="0"/>
              </a:rPr>
              <a:t>CHANGE OF LAND </a:t>
            </a:r>
            <a:r>
              <a:rPr lang="en-US" sz="9600" b="1" i="0" cap="none" dirty="0">
                <a:effectLst/>
                <a:cs typeface="Calibri Light" panose="020F0302020204030204" pitchFamily="34" charset="0"/>
              </a:rPr>
              <a:t>USE UNDER THE PUNJAB REGIONAL AND TOWN PLANNING AND DEVELOPMENT ACT 1995.</a:t>
            </a:r>
          </a:p>
          <a:p>
            <a:pPr marL="0" indent="0">
              <a:buNone/>
            </a:pPr>
            <a:endParaRPr lang="en-US" sz="9600" b="1" i="0" dirty="0">
              <a:solidFill>
                <a:srgbClr val="222222"/>
              </a:solidFill>
              <a:effectLst/>
              <a:latin typeface="Calibri Light" panose="020F0302020204030204" pitchFamily="34" charset="0"/>
              <a:cs typeface="Calibri Light" panose="020F0302020204030204" pitchFamily="34" charset="0"/>
            </a:endParaRPr>
          </a:p>
          <a:p>
            <a:pPr marL="0" indent="0">
              <a:buNone/>
            </a:pPr>
            <a:endParaRPr lang="en-IN" sz="29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xmlns="" id="{E12DA841-FEDD-4B42-88EE-B321C7067552}"/>
              </a:ext>
            </a:extLst>
          </p:cNvPr>
          <p:cNvSpPr>
            <a:spLocks noGrp="1"/>
          </p:cNvSpPr>
          <p:nvPr>
            <p:ph type="sldNum" sz="quarter" idx="12"/>
          </p:nvPr>
        </p:nvSpPr>
        <p:spPr/>
        <p:txBody>
          <a:bodyPr/>
          <a:lstStyle/>
          <a:p>
            <a:fld id="{B2D37DDE-9EF0-4D29-91D1-FD748390E96E}" type="slidenum">
              <a:rPr lang="en-IN" smtClean="0"/>
              <a:pPr/>
              <a:t>8</a:t>
            </a:fld>
            <a:endParaRPr lang="en-IN"/>
          </a:p>
        </p:txBody>
      </p:sp>
    </p:spTree>
    <p:extLst>
      <p:ext uri="{BB962C8B-B14F-4D97-AF65-F5344CB8AC3E}">
        <p14:creationId xmlns:p14="http://schemas.microsoft.com/office/powerpoint/2010/main" xmlns="" val="32817987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200ED-618E-4D73-BA49-943B1AB856D2}"/>
              </a:ext>
            </a:extLst>
          </p:cNvPr>
          <p:cNvSpPr>
            <a:spLocks noGrp="1"/>
          </p:cNvSpPr>
          <p:nvPr>
            <p:ph type="title"/>
          </p:nvPr>
        </p:nvSpPr>
        <p:spPr/>
        <p:txBody>
          <a:bodyPr>
            <a:normAutofit/>
          </a:bodyPr>
          <a:lstStyle/>
          <a:p>
            <a:r>
              <a:rPr lang="en-US" sz="4400" b="1" dirty="0">
                <a:solidFill>
                  <a:srgbClr val="FF0000"/>
                </a:solidFill>
              </a:rPr>
              <a:t>TO BE CONTINUED….</a:t>
            </a:r>
            <a:endParaRPr lang="en-IN" sz="4400" b="1" dirty="0">
              <a:solidFill>
                <a:srgbClr val="FF0000"/>
              </a:solidFill>
            </a:endParaRPr>
          </a:p>
        </p:txBody>
      </p:sp>
      <p:sp>
        <p:nvSpPr>
          <p:cNvPr id="3" name="Content Placeholder 2">
            <a:extLst>
              <a:ext uri="{FF2B5EF4-FFF2-40B4-BE49-F238E27FC236}">
                <a16:creationId xmlns:a16="http://schemas.microsoft.com/office/drawing/2014/main" xmlns="" id="{320A81D7-3256-4BD4-902E-785D05D13956}"/>
              </a:ext>
            </a:extLst>
          </p:cNvPr>
          <p:cNvSpPr>
            <a:spLocks noGrp="1"/>
          </p:cNvSpPr>
          <p:nvPr>
            <p:ph idx="1"/>
          </p:nvPr>
        </p:nvSpPr>
        <p:spPr>
          <a:xfrm>
            <a:off x="913775" y="1881809"/>
            <a:ext cx="10364452" cy="4357674"/>
          </a:xfrm>
        </p:spPr>
        <p:txBody>
          <a:bodyPr>
            <a:normAutofit fontScale="92500" lnSpcReduction="10000"/>
          </a:bodyPr>
          <a:lstStyle/>
          <a:p>
            <a:pPr algn="l">
              <a:buFont typeface="Arial" panose="020B0604020202020204" pitchFamily="34" charset="0"/>
              <a:buChar char="•"/>
            </a:pPr>
            <a:r>
              <a:rPr lang="en-US" sz="3000" b="1" i="0" cap="none" dirty="0">
                <a:effectLst/>
                <a:cs typeface="Calibri Light" panose="020F0302020204030204" pitchFamily="34" charset="0"/>
              </a:rPr>
              <a:t>APPLICATION FOR FIRE </a:t>
            </a:r>
            <a:r>
              <a:rPr lang="en-US" sz="3000" b="1" i="0" cap="none" dirty="0">
                <a:solidFill>
                  <a:srgbClr val="FF0000"/>
                </a:solidFill>
                <a:effectLst/>
                <a:cs typeface="Calibri Light" panose="020F0302020204030204" pitchFamily="34" charset="0"/>
              </a:rPr>
              <a:t>‘NO OBJECTION CERTIFICATE’</a:t>
            </a:r>
            <a:r>
              <a:rPr lang="en-US" sz="3000" b="1" i="0" cap="none" dirty="0">
                <a:effectLst/>
                <a:cs typeface="Calibri Light" panose="020F0302020204030204" pitchFamily="34" charset="0"/>
              </a:rPr>
              <a:t> UNDER THE PUNJAB FIRE PREVENTION AND FIRE SAFETY ACT 2004. </a:t>
            </a:r>
          </a:p>
          <a:p>
            <a:pPr algn="l">
              <a:buFont typeface="Arial" panose="020B0604020202020204" pitchFamily="34" charset="0"/>
              <a:buChar char="•"/>
            </a:pPr>
            <a:r>
              <a:rPr lang="en-US" sz="3000" b="1" i="0" cap="none" dirty="0">
                <a:solidFill>
                  <a:srgbClr val="FF0000"/>
                </a:solidFill>
                <a:effectLst/>
                <a:cs typeface="Calibri Light" panose="020F0302020204030204" pitchFamily="34" charset="0"/>
              </a:rPr>
              <a:t>APPROVAL</a:t>
            </a:r>
            <a:r>
              <a:rPr lang="en-US" sz="3000" b="1" i="0" cap="none" dirty="0">
                <a:effectLst/>
                <a:cs typeface="Calibri Light" panose="020F0302020204030204" pitchFamily="34" charset="0"/>
              </a:rPr>
              <a:t> OF </a:t>
            </a:r>
            <a:r>
              <a:rPr lang="en-US" sz="3000" b="1" i="0" cap="none" dirty="0">
                <a:solidFill>
                  <a:srgbClr val="FF0000"/>
                </a:solidFill>
                <a:effectLst/>
                <a:cs typeface="Calibri Light" panose="020F0302020204030204" pitchFamily="34" charset="0"/>
              </a:rPr>
              <a:t>FACTORY BUILDING PLAN </a:t>
            </a:r>
            <a:r>
              <a:rPr lang="en-US" sz="3000" b="1" i="0" cap="none" dirty="0">
                <a:effectLst/>
                <a:cs typeface="Calibri Light" panose="020F0302020204030204" pitchFamily="34" charset="0"/>
              </a:rPr>
              <a:t>(EXCEPT FOR INDUSTRIES INVOLVING HAZARDOUS PROCESSES AS PER THE FIRST SCHEDULE OF FACTORIES ACT, 1948) UNDER THE PUNJAB FACTORY RULES, 1952. </a:t>
            </a:r>
          </a:p>
          <a:p>
            <a:pPr algn="l">
              <a:buFont typeface="Arial" panose="020B0604020202020204" pitchFamily="34" charset="0"/>
              <a:buChar char="•"/>
            </a:pPr>
            <a:r>
              <a:rPr lang="en-US" sz="3000" b="1" i="0" cap="none" dirty="0">
                <a:solidFill>
                  <a:srgbClr val="FF0000"/>
                </a:solidFill>
                <a:effectLst/>
                <a:cs typeface="Calibri Light" panose="020F0302020204030204" pitchFamily="34" charset="0"/>
              </a:rPr>
              <a:t>REGISTRATION</a:t>
            </a:r>
            <a:r>
              <a:rPr lang="en-US" sz="3000" b="1" i="0" cap="none" dirty="0">
                <a:effectLst/>
                <a:cs typeface="Calibri Light" panose="020F0302020204030204" pitchFamily="34" charset="0"/>
              </a:rPr>
              <a:t> OF SHOP ESTABLISHMENT UNDER PUNJAB SHOPS AND COMMERCIAL ESTABLISHMENT ACT, 1958.</a:t>
            </a:r>
          </a:p>
          <a:p>
            <a:endParaRPr lang="en-IN" dirty="0"/>
          </a:p>
        </p:txBody>
      </p:sp>
      <p:sp>
        <p:nvSpPr>
          <p:cNvPr id="5" name="Slide Number Placeholder 4">
            <a:extLst>
              <a:ext uri="{FF2B5EF4-FFF2-40B4-BE49-F238E27FC236}">
                <a16:creationId xmlns:a16="http://schemas.microsoft.com/office/drawing/2014/main" xmlns="" id="{2354472D-3880-4FC0-B7B8-77CDC469AD5D}"/>
              </a:ext>
            </a:extLst>
          </p:cNvPr>
          <p:cNvSpPr>
            <a:spLocks noGrp="1"/>
          </p:cNvSpPr>
          <p:nvPr>
            <p:ph type="sldNum" sz="quarter" idx="12"/>
          </p:nvPr>
        </p:nvSpPr>
        <p:spPr/>
        <p:txBody>
          <a:bodyPr/>
          <a:lstStyle/>
          <a:p>
            <a:fld id="{B2D37DDE-9EF0-4D29-91D1-FD748390E96E}" type="slidenum">
              <a:rPr lang="en-IN" smtClean="0"/>
              <a:pPr/>
              <a:t>9</a:t>
            </a:fld>
            <a:endParaRPr lang="en-IN"/>
          </a:p>
        </p:txBody>
      </p:sp>
    </p:spTree>
    <p:extLst>
      <p:ext uri="{BB962C8B-B14F-4D97-AF65-F5344CB8AC3E}">
        <p14:creationId xmlns:p14="http://schemas.microsoft.com/office/powerpoint/2010/main" xmlns="" val="12202498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1201</TotalTime>
  <Words>884</Words>
  <Application>Microsoft Office PowerPoint</Application>
  <PresentationFormat>Custom</PresentationFormat>
  <Paragraphs>170</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Droplet</vt:lpstr>
      <vt:lpstr>THE PUNJAB RIGHT TO BUSINESS ACT, 2020 </vt:lpstr>
      <vt:lpstr> INTRODUCTION  </vt:lpstr>
      <vt:lpstr>Micro, Small and Medium Enterprises </vt:lpstr>
      <vt:lpstr>enterprises based on size and type :</vt:lpstr>
      <vt:lpstr>PURPOSE OF MSME ACT IN PUNJAB</vt:lpstr>
      <vt:lpstr>IMPORTANCE OF MSMEs</vt:lpstr>
      <vt:lpstr>SHARES OF MSMES IN INDIA</vt:lpstr>
      <vt:lpstr> REGULATORY SERVICES</vt:lpstr>
      <vt:lpstr>TO BE CONTINUED….</vt:lpstr>
      <vt:lpstr>compliances covered under the Punjab right to business act :</vt:lpstr>
      <vt:lpstr>To be continued…</vt:lpstr>
      <vt:lpstr>What is in it for you?</vt:lpstr>
      <vt:lpstr>DISTRICT BUREAU ENTERPRISE </vt:lpstr>
      <vt:lpstr>ROLE OF DISTRICT BUREAU ENTERPRISE </vt:lpstr>
      <vt:lpstr>TO BE CONTINUED…..</vt:lpstr>
      <vt:lpstr>BENEFITS OF THE ACT</vt:lpstr>
      <vt:lpstr>Slide 17</vt:lpstr>
      <vt:lpstr>Some important provisions under the act</vt:lpstr>
      <vt:lpstr>To be continued…</vt:lpstr>
      <vt:lpstr>Micro Small and Medium Enterprises (MSMEs)</vt:lpstr>
      <vt:lpstr>Slide 21</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Rakesh Kumar</dc:creator>
  <cp:lastModifiedBy>Kalpesh</cp:lastModifiedBy>
  <cp:revision>74</cp:revision>
  <dcterms:created xsi:type="dcterms:W3CDTF">2021-04-10T21:55:04Z</dcterms:created>
  <dcterms:modified xsi:type="dcterms:W3CDTF">2021-04-22T13:41:51Z</dcterms:modified>
</cp:coreProperties>
</file>